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8"/>
  </p:notesMasterIdLst>
  <p:handoutMasterIdLst>
    <p:handoutMasterId r:id="rId29"/>
  </p:handoutMasterIdLst>
  <p:sldIdLst>
    <p:sldId id="332" r:id="rId2"/>
    <p:sldId id="342" r:id="rId3"/>
    <p:sldId id="358" r:id="rId4"/>
    <p:sldId id="359" r:id="rId5"/>
    <p:sldId id="364" r:id="rId6"/>
    <p:sldId id="367" r:id="rId7"/>
    <p:sldId id="299" r:id="rId8"/>
    <p:sldId id="360" r:id="rId9"/>
    <p:sldId id="361" r:id="rId10"/>
    <p:sldId id="362" r:id="rId11"/>
    <p:sldId id="369" r:id="rId12"/>
    <p:sldId id="377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81" r:id="rId23"/>
    <p:sldId id="382" r:id="rId24"/>
    <p:sldId id="378" r:id="rId25"/>
    <p:sldId id="383" r:id="rId26"/>
    <p:sldId id="290" r:id="rId27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20946120"/>
        <c:axId val="320946512"/>
      </c:barChart>
      <c:catAx>
        <c:axId val="320946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320946512"/>
        <c:crosses val="autoZero"/>
        <c:auto val="1"/>
        <c:lblAlgn val="ctr"/>
        <c:lblOffset val="100"/>
        <c:noMultiLvlLbl val="0"/>
      </c:catAx>
      <c:valAx>
        <c:axId val="320946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20946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6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57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2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23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Web-Oberfläche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Web-Oberfläche</a:t>
            </a:r>
          </a:p>
        </p:txBody>
      </p:sp>
    </p:spTree>
    <p:extLst>
      <p:ext uri="{BB962C8B-B14F-4D97-AF65-F5344CB8AC3E}">
        <p14:creationId xmlns:p14="http://schemas.microsoft.com/office/powerpoint/2010/main" val="368850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Schnittstelle</a:t>
            </a:r>
          </a:p>
        </p:txBody>
      </p:sp>
    </p:spTree>
    <p:extLst>
      <p:ext uri="{BB962C8B-B14F-4D97-AF65-F5344CB8AC3E}">
        <p14:creationId xmlns:p14="http://schemas.microsoft.com/office/powerpoint/2010/main" val="42436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1697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1916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Einrichten der Entwicklungsumgebung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44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 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i="1" dirty="0" smtClean="0"/>
              <a:t>[GitHub URL hier]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besteht aus: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Einrichten der Entwicklungsumgebung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26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Felix Radzanowski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39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Acando GmbH</a:t>
            </a:r>
            <a:endParaRPr lang="de-DE" dirty="0" smtClean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298" y="1392560"/>
            <a:ext cx="5399297" cy="235480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dirty="0"/>
              <a:t>Gründung im Jahr 2000, seitdem </a:t>
            </a:r>
            <a:r>
              <a:rPr lang="de-DE" sz="1800" b="1" dirty="0">
                <a:solidFill>
                  <a:schemeClr val="tx2"/>
                </a:solidFill>
              </a:rPr>
              <a:t>kontinuierliches Wachstum</a:t>
            </a:r>
            <a:endParaRPr lang="de-DE" sz="1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b="1" dirty="0" smtClean="0">
                <a:solidFill>
                  <a:schemeClr val="tx2"/>
                </a:solidFill>
              </a:rPr>
              <a:t>32,4 </a:t>
            </a:r>
            <a:r>
              <a:rPr lang="de-DE" sz="1800" b="1" dirty="0">
                <a:solidFill>
                  <a:schemeClr val="tx2"/>
                </a:solidFill>
              </a:rPr>
              <a:t>Mio. € Net Sales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/>
              <a:t>in </a:t>
            </a:r>
            <a:r>
              <a:rPr lang="de-DE" sz="1800" dirty="0" smtClean="0"/>
              <a:t>2014</a:t>
            </a:r>
            <a:endParaRPr lang="de-DE" sz="1800" dirty="0"/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162"/>
            <a:ext cx="4025376" cy="237602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7" y="4026220"/>
          <a:ext cx="3910771" cy="218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4" y="4006643"/>
            <a:ext cx="2651243" cy="6156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 GmbH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61790" y="865357"/>
            <a:ext cx="4122167" cy="5593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447786" y="3589717"/>
            <a:ext cx="5039161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8103846" y="3159734"/>
            <a:ext cx="3050840" cy="710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252434" y="4744724"/>
            <a:ext cx="6031880" cy="62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046152" y="2133513"/>
            <a:ext cx="4343701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66690" y="5436422"/>
            <a:ext cx="3980233" cy="83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520732" y="1278760"/>
            <a:ext cx="6101680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545"/>
            <a:ext cx="4129614" cy="4126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6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01439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Einrichten der Entwicklungsumgebung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06906"/>
              </p:ext>
            </p:extLst>
          </p:nvPr>
        </p:nvGraphicFramePr>
        <p:xfrm>
          <a:off x="587298" y="1444713"/>
          <a:ext cx="989972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/>
                <a:gridCol w="781550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Einrichten der Entwicklungsumgebung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Pause -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…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Constantin Petsch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Benutzerdefiniert</PresentationFormat>
  <Paragraphs>167</Paragraphs>
  <Slides>26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Folienmaster_1502</vt:lpstr>
      <vt:lpstr>.NET Jump Start</vt:lpstr>
      <vt:lpstr>Constantin Petsch</vt:lpstr>
      <vt:lpstr>Felix Radzanowski</vt:lpstr>
      <vt:lpstr>Daniel Beckmann</vt:lpstr>
      <vt:lpstr>Acando GmbH</vt:lpstr>
      <vt:lpstr>Ganzheitliche Beratung</vt:lpstr>
      <vt:lpstr>Kursinhalte</vt:lpstr>
      <vt:lpstr>Module Tag 1</vt:lpstr>
      <vt:lpstr>01 | Überblick</vt:lpstr>
      <vt:lpstr>Agenda</vt:lpstr>
      <vt:lpstr>1. Big Picture</vt:lpstr>
      <vt:lpstr>1. Big Picture – Tag 1</vt:lpstr>
      <vt:lpstr>1. Big Picture – Tag 2</vt:lpstr>
      <vt:lpstr>1. Big Picture – Tag 3</vt:lpstr>
      <vt:lpstr>2. Demos</vt:lpstr>
      <vt:lpstr>PowerPoint-Präsentation</vt:lpstr>
      <vt:lpstr>PowerPoint-Präsentation</vt:lpstr>
      <vt:lpstr>PowerPoint-Präsentation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641</cp:revision>
  <dcterms:created xsi:type="dcterms:W3CDTF">2009-09-23T11:03:35Z</dcterms:created>
  <dcterms:modified xsi:type="dcterms:W3CDTF">2015-09-01T10:29:18Z</dcterms:modified>
  <cp:contentStatus>R3</cp:contentStatus>
</cp:coreProperties>
</file>