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14"/>
  </p:notesMasterIdLst>
  <p:handoutMasterIdLst>
    <p:handoutMasterId r:id="rId15"/>
  </p:handoutMasterIdLst>
  <p:sldIdLst>
    <p:sldId id="332" r:id="rId2"/>
    <p:sldId id="299" r:id="rId3"/>
    <p:sldId id="361" r:id="rId4"/>
    <p:sldId id="362" r:id="rId5"/>
    <p:sldId id="376" r:id="rId6"/>
    <p:sldId id="383" r:id="rId7"/>
    <p:sldId id="377" r:id="rId8"/>
    <p:sldId id="378" r:id="rId9"/>
    <p:sldId id="379" r:id="rId10"/>
    <p:sldId id="381" r:id="rId11"/>
    <p:sldId id="384" r:id="rId12"/>
    <p:sldId id="290" r:id="rId13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2" autoAdjust="0"/>
    <p:restoredTop sz="85986" autoAdjust="0"/>
  </p:normalViewPr>
  <p:slideViewPr>
    <p:cSldViewPr snapToGrid="0" showGuides="1">
      <p:cViewPr varScale="1">
        <p:scale>
          <a:sx n="101" d="100"/>
          <a:sy n="101" d="100"/>
        </p:scale>
        <p:origin x="222" y="108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01.09.2015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2015-09-01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http://www.asp.net/web-forms/what-is-web-forms</a:t>
            </a:r>
          </a:p>
          <a:p>
            <a:r>
              <a:rPr lang="de-DE" altLang="de-DE" dirty="0" smtClean="0"/>
              <a:t>http://www.asp.net/mvc</a:t>
            </a:r>
          </a:p>
          <a:p>
            <a:r>
              <a:rPr lang="de-DE" altLang="de-DE" dirty="0" smtClean="0"/>
              <a:t>http://www.asp.net/web-api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2417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http://www.asp.net/web-forms/what-is-web-forms</a:t>
            </a:r>
          </a:p>
          <a:p>
            <a:r>
              <a:rPr lang="de-DE" altLang="de-DE" dirty="0" smtClean="0"/>
              <a:t>http://www.asp.net/mvc</a:t>
            </a:r>
          </a:p>
          <a:p>
            <a:r>
              <a:rPr lang="de-DE" altLang="de-DE" dirty="0" smtClean="0"/>
              <a:t>http://www.asp.net/web-api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6583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http://www.asp.net/web-forms/what-is-web-forms</a:t>
            </a:r>
          </a:p>
          <a:p>
            <a:r>
              <a:rPr lang="de-DE" altLang="de-DE" dirty="0" smtClean="0"/>
              <a:t>http://www.asp.net/mvc</a:t>
            </a:r>
          </a:p>
          <a:p>
            <a:r>
              <a:rPr lang="de-DE" altLang="de-DE" smtClean="0"/>
              <a:t>http://www.asp.net/web-api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5924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de-de/account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windows.com/de-de/develop/download-phone-sdk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Inhaltsplatzhalter 8"/>
          <p:cNvSpPr>
            <a:spLocks noGrp="1"/>
          </p:cNvSpPr>
          <p:nvPr>
            <p:ph idx="4294967295"/>
          </p:nvPr>
        </p:nvSpPr>
        <p:spPr>
          <a:xfrm>
            <a:off x="523875" y="2419350"/>
            <a:ext cx="10968038" cy="20193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200" b="1" i="1" dirty="0" smtClean="0"/>
              <a:t>Demo</a:t>
            </a:r>
            <a:endParaRPr lang="de-DE" sz="3200" b="1" i="1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de-DE" sz="3200" i="1" dirty="0" smtClean="0"/>
              <a:t>Visual Studio </a:t>
            </a:r>
            <a:r>
              <a:rPr lang="de-DE" sz="3200" i="1" dirty="0" smtClean="0"/>
              <a:t>Projekte</a:t>
            </a:r>
            <a:endParaRPr lang="de-DE" sz="3200" i="1" dirty="0" smtClean="0"/>
          </a:p>
        </p:txBody>
      </p:sp>
    </p:spTree>
    <p:extLst>
      <p:ext uri="{BB962C8B-B14F-4D97-AF65-F5344CB8AC3E}">
        <p14:creationId xmlns:p14="http://schemas.microsoft.com/office/powerpoint/2010/main" val="59977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Hands-On: Visual Studio Projektsetup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Ziele:</a:t>
            </a:r>
          </a:p>
          <a:p>
            <a:r>
              <a:rPr lang="de-DE" dirty="0" smtClean="0"/>
              <a:t>Ein Microsoft-Konto anlegen</a:t>
            </a:r>
          </a:p>
          <a:p>
            <a:r>
              <a:rPr lang="de-DE" dirty="0" smtClean="0"/>
              <a:t>Die Projektmappe mit einer ASP.NET Webanwendung erstellen</a:t>
            </a:r>
          </a:p>
          <a:p>
            <a:r>
              <a:rPr lang="de-DE" dirty="0" smtClean="0"/>
              <a:t>Die Entwicklungspakete aktualisieren</a:t>
            </a:r>
          </a:p>
          <a:p>
            <a:r>
              <a:rPr lang="de-DE" dirty="0" smtClean="0"/>
              <a:t>Die Webanwendung starten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00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12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437189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/>
                <a:gridCol w="7571045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02 | Einrichten der Entwicklungsumgebung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Windows Phone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02 | Einrichten der Entwicklungsumgebung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Beckmann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50"/>
          <a:stretch/>
        </p:blipFill>
        <p:spPr>
          <a:xfrm>
            <a:off x="587299" y="1962667"/>
            <a:ext cx="11006130" cy="444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Voraussetzungen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ASP.NET-Projektvorlagen</a:t>
            </a:r>
            <a:endParaRPr lang="de-DE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NuGet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Hands-On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Voraussetzungen: Microsoft-Account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Entwicklerlizenz wird für die App-Entwicklung benötigt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Zum Entwickeln und Testen kostenfrei</a:t>
            </a:r>
          </a:p>
          <a:p>
            <a:pPr>
              <a:lnSpc>
                <a:spcPct val="150000"/>
              </a:lnSpc>
            </a:pPr>
            <a:r>
              <a:rPr lang="de-DE" altLang="de-DE" dirty="0">
                <a:hlinkClick r:id="rId2"/>
              </a:rPr>
              <a:t>http://www.microsoft.com/de-de/account</a:t>
            </a:r>
            <a:r>
              <a:rPr lang="de-DE" altLang="de-DE" dirty="0" smtClean="0">
                <a:hlinkClick r:id="rId2"/>
              </a:rPr>
              <a:t>/</a:t>
            </a:r>
            <a:endParaRPr lang="de-DE" altLang="de-DE" dirty="0" smtClean="0"/>
          </a:p>
          <a:p>
            <a:pPr>
              <a:lnSpc>
                <a:spcPct val="150000"/>
              </a:lnSpc>
            </a:pP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6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Voraussetzungen: 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Windows 7  / </a:t>
            </a:r>
            <a:r>
              <a:rPr lang="de-DE" altLang="de-DE" b="1" dirty="0" smtClean="0"/>
              <a:t>8 x64 (Professional oder höher)</a:t>
            </a:r>
            <a:endParaRPr lang="de-DE" altLang="de-DE" b="1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Visual </a:t>
            </a:r>
            <a:r>
              <a:rPr lang="de-DE" altLang="de-DE" dirty="0"/>
              <a:t>Studio 2013 Update 4 (Community, Professional, Premium oder Ultimate)</a:t>
            </a:r>
          </a:p>
          <a:p>
            <a:pPr>
              <a:lnSpc>
                <a:spcPct val="150000"/>
              </a:lnSpc>
            </a:pPr>
            <a:r>
              <a:rPr lang="de-DE" altLang="de-DE" dirty="0"/>
              <a:t>	- mit installiertem Projekttemplate: Visual C# </a:t>
            </a:r>
            <a:r>
              <a:rPr lang="de-DE" altLang="de-DE" dirty="0" smtClean="0"/>
              <a:t>/ </a:t>
            </a:r>
            <a:r>
              <a:rPr lang="de-DE" altLang="de-DE" dirty="0"/>
              <a:t>Web </a:t>
            </a:r>
            <a:r>
              <a:rPr lang="de-DE" altLang="de-DE" dirty="0" smtClean="0"/>
              <a:t>/ </a:t>
            </a:r>
            <a:r>
              <a:rPr lang="de-DE" altLang="de-DE" dirty="0"/>
              <a:t>ASP.NET Webanwendung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Windows </a:t>
            </a:r>
            <a:r>
              <a:rPr lang="de-DE" altLang="de-DE" dirty="0"/>
              <a:t>Phone </a:t>
            </a:r>
            <a:r>
              <a:rPr lang="de-DE" altLang="de-DE" dirty="0" smtClean="0"/>
              <a:t>Emulatoren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Bei Visual Studio Installation auswählen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Zusätzliche </a:t>
            </a:r>
            <a:r>
              <a:rPr lang="de-DE" altLang="de-DE" dirty="0"/>
              <a:t>Installation durchführen: </a:t>
            </a:r>
            <a:r>
              <a:rPr lang="de-DE" altLang="de-DE" dirty="0">
                <a:hlinkClick r:id="rId2"/>
              </a:rPr>
              <a:t>https://</a:t>
            </a:r>
            <a:r>
              <a:rPr lang="de-DE" altLang="de-DE" dirty="0" smtClean="0">
                <a:hlinkClick r:id="rId2"/>
              </a:rPr>
              <a:t>dev.windows.com/de-de/develop/download-phone-sdk</a:t>
            </a: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dirty="0"/>
              <a:t>SQL Server Express 2008 oder </a:t>
            </a:r>
            <a:r>
              <a:rPr lang="de-DE" altLang="de-DE" dirty="0" smtClean="0"/>
              <a:t>höher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1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smtClean="0"/>
              <a:t>ASP.NET-Projektvorlagen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altLang="de-DE" dirty="0" smtClean="0"/>
              <a:t>Verschiedene </a:t>
            </a:r>
            <a:r>
              <a:rPr lang="de-DE" altLang="de-DE" dirty="0" smtClean="0"/>
              <a:t>Projektvorlagen vorhanden:</a:t>
            </a: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Web Forms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MVC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Web API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Aufbau der Templates unterscheidet sich je nach VS Version und Update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4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smtClean="0"/>
              <a:t>ASP.NET-Projektvorlagen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altLang="de-DE" dirty="0" smtClean="0"/>
              <a:t>Verschiedene </a:t>
            </a:r>
            <a:r>
              <a:rPr lang="de-DE" altLang="de-DE" dirty="0" smtClean="0"/>
              <a:t>Projektvorlagen vorhanden:</a:t>
            </a: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Web Forms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MVC</a:t>
            </a:r>
          </a:p>
          <a:p>
            <a:pPr>
              <a:lnSpc>
                <a:spcPct val="150000"/>
              </a:lnSpc>
            </a:pPr>
            <a:r>
              <a:rPr lang="de-DE" altLang="de-DE" b="1" dirty="0" smtClean="0"/>
              <a:t>Web API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Beinhaltet MVC-Projekt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Aufbau der Templates unterscheidet sich je nach VS Version und Update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NuGET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Paketmanager für .NET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In Visual Studio integriert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Pakete der Projektvorlage auf den neusten Stand bringen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063" y="1341753"/>
            <a:ext cx="2822280" cy="282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68797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260</Words>
  <Application>Microsoft Office PowerPoint</Application>
  <PresentationFormat>Benutzerdefiniert</PresentationFormat>
  <Paragraphs>81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Folienmaster_1502</vt:lpstr>
      <vt:lpstr>.NET Jump Start</vt:lpstr>
      <vt:lpstr>Kursinhalte</vt:lpstr>
      <vt:lpstr>02 | Einrichten der Entwicklungsumgebung</vt:lpstr>
      <vt:lpstr>Agenda</vt:lpstr>
      <vt:lpstr>1. Voraussetzungen: Microsoft-Account</vt:lpstr>
      <vt:lpstr>1. Voraussetzungen: Software</vt:lpstr>
      <vt:lpstr>2. ASP.NET-Projektvorlagen</vt:lpstr>
      <vt:lpstr>2. ASP.NET-Projektvorlagen</vt:lpstr>
      <vt:lpstr>3. NuGET</vt:lpstr>
      <vt:lpstr>PowerPoint-Präsentation</vt:lpstr>
      <vt:lpstr>4. Hands-On: Visual Studio Projektsetup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668</cp:revision>
  <dcterms:created xsi:type="dcterms:W3CDTF">2009-09-23T11:03:35Z</dcterms:created>
  <dcterms:modified xsi:type="dcterms:W3CDTF">2015-09-01T10:41:45Z</dcterms:modified>
  <cp:contentStatus>R3</cp:contentStatus>
</cp:coreProperties>
</file>