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4"/>
  </p:notesMasterIdLst>
  <p:handoutMasterIdLst>
    <p:handoutMasterId r:id="rId15"/>
  </p:handoutMasterIdLst>
  <p:sldIdLst>
    <p:sldId id="332" r:id="rId2"/>
    <p:sldId id="299" r:id="rId3"/>
    <p:sldId id="399" r:id="rId4"/>
    <p:sldId id="362" r:id="rId5"/>
    <p:sldId id="394" r:id="rId6"/>
    <p:sldId id="396" r:id="rId7"/>
    <p:sldId id="398" r:id="rId8"/>
    <p:sldId id="395" r:id="rId9"/>
    <p:sldId id="401" r:id="rId10"/>
    <p:sldId id="393" r:id="rId11"/>
    <p:sldId id="400" r:id="rId12"/>
    <p:sldId id="290" r:id="rId13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59" d="100"/>
          <a:sy n="59" d="100"/>
        </p:scale>
        <p:origin x="448" y="5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22.09.2017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93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62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4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6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9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11523750" cy="529161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800" dirty="0" smtClean="0"/>
              <a:t>05</a:t>
            </a:r>
            <a:r>
              <a:rPr lang="de-DE" sz="4800" dirty="0"/>
              <a:t>. Entwicklung einer Schnittstelle mit ASP.NET Web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Veröffentlichen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7628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Datenmodellierung und -abfrage mit dem Entity Framework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02495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| ASP.NET 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10:15 – 11:45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Einführung in die </a:t>
                      </a:r>
                      <a:r>
                        <a:rPr lang="de-DE" b="0" baseline="0" dirty="0" smtClean="0"/>
                        <a:t>universelle Windows-Plattform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11:45 – 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</a:t>
                      </a:r>
                      <a:r>
                        <a:rPr lang="de-DE" b="0" baseline="0" dirty="0" smtClean="0"/>
                        <a:t> 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r>
                        <a:rPr lang="de-DE" baseline="0" dirty="0" smtClean="0"/>
                        <a:t>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</a:t>
                      </a:r>
                      <a:r>
                        <a:rPr lang="de-DE" b="0" baseline="0" dirty="0" smtClean="0"/>
                        <a:t>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API Integration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15:45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- Kaffeepause</a:t>
                      </a:r>
                      <a:r>
                        <a:rPr lang="de-DE" b="0" baseline="0" dirty="0" smtClean="0"/>
                        <a:t> -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API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</a:t>
                      </a:r>
                      <a:r>
                        <a:rPr lang="de-DE" baseline="0" dirty="0" smtClean="0"/>
                        <a:t>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 und Feedbackrunde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Grundlagen</a:t>
            </a:r>
            <a:r>
              <a:rPr lang="en-US" dirty="0" smtClean="0"/>
              <a:t> APIs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Nutzen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REST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Datenformate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DTOs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endParaRPr lang="en-US" dirty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Controller und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Nutzen</a:t>
            </a:r>
            <a:r>
              <a:rPr lang="en-US" dirty="0" smtClean="0"/>
              <a:t> von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externen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endParaRPr lang="en-US" dirty="0"/>
          </a:p>
          <a:p>
            <a:r>
              <a:rPr lang="en-US" dirty="0" smtClean="0"/>
              <a:t>Ideal </a:t>
            </a:r>
            <a:r>
              <a:rPr lang="en-US" dirty="0" err="1" smtClean="0"/>
              <a:t>für</a:t>
            </a:r>
            <a:r>
              <a:rPr lang="en-US" dirty="0" smtClean="0"/>
              <a:t> die Integration von </a:t>
            </a:r>
            <a:r>
              <a:rPr lang="en-US" dirty="0" err="1" smtClean="0"/>
              <a:t>mobilen</a:t>
            </a:r>
            <a:r>
              <a:rPr lang="en-US" dirty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r>
              <a:rPr lang="en-US" dirty="0" smtClean="0"/>
              <a:t>Use Cases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hochladen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04" y="3243817"/>
            <a:ext cx="7388021" cy="3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88547"/>
            <a:ext cx="11315816" cy="5291613"/>
          </a:xfrm>
        </p:spPr>
        <p:txBody>
          <a:bodyPr/>
          <a:lstStyle/>
          <a:p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APIs (</a:t>
            </a:r>
            <a:r>
              <a:rPr lang="en-US" dirty="0" smtClean="0"/>
              <a:t>Representational </a:t>
            </a:r>
            <a:r>
              <a:rPr lang="en-US" dirty="0" smtClean="0"/>
              <a:t>State Transfer)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, um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von </a:t>
            </a:r>
            <a:r>
              <a:rPr lang="en-US" dirty="0" err="1" smtClean="0">
                <a:solidFill>
                  <a:schemeClr val="accent3"/>
                </a:solidFill>
              </a:rPr>
              <a:t>einem</a:t>
            </a:r>
            <a:r>
              <a:rPr lang="en-US" dirty="0" smtClean="0">
                <a:solidFill>
                  <a:schemeClr val="accent3"/>
                </a:solidFill>
              </a:rPr>
              <a:t> Server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laden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über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 err="1" smtClean="0">
                <a:solidFill>
                  <a:schemeClr val="accent3"/>
                </a:solidFill>
              </a:rPr>
              <a:t>Operationen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löschen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aktualisieren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oder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hinzufügen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URLs um </a:t>
            </a:r>
            <a:r>
              <a:rPr lang="en-US" dirty="0" err="1" smtClean="0">
                <a:solidFill>
                  <a:schemeClr val="accent3"/>
                </a:solidFill>
              </a:rPr>
              <a:t>Entitäten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eindeutig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beschreiben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smtClean="0">
                <a:solidFill>
                  <a:schemeClr val="accent3"/>
                </a:solidFill>
              </a:rPr>
              <a:t>um </a:t>
            </a:r>
            <a:r>
              <a:rPr lang="en-US" dirty="0" err="1" smtClean="0">
                <a:solidFill>
                  <a:schemeClr val="accent3"/>
                </a:solidFill>
              </a:rPr>
              <a:t>herauszufinden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welche</a:t>
            </a:r>
            <a:r>
              <a:rPr lang="en-US" dirty="0" smtClean="0">
                <a:solidFill>
                  <a:schemeClr val="accent3"/>
                </a:solidFill>
              </a:rPr>
              <a:t> Operation </a:t>
            </a:r>
            <a:r>
              <a:rPr lang="en-US" dirty="0" err="1" smtClean="0">
                <a:solidFill>
                  <a:schemeClr val="accent3"/>
                </a:solidFill>
              </a:rPr>
              <a:t>innerhalb</a:t>
            </a:r>
            <a:r>
              <a:rPr lang="en-US" dirty="0" smtClean="0">
                <a:solidFill>
                  <a:schemeClr val="accent3"/>
                </a:solidFill>
              </a:rPr>
              <a:t> der API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soll</a:t>
            </a:r>
            <a:r>
              <a:rPr lang="en-US" dirty="0" smtClean="0">
                <a:solidFill>
                  <a:schemeClr val="accent3"/>
                </a:solidFill>
              </a:rPr>
              <a:t>.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err="1" smtClean="0">
                <a:solidFill>
                  <a:schemeClr val="accent3"/>
                </a:solidFill>
              </a:rPr>
              <a:t>sind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POST, PUT, DELETE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http://localhost/api/posts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Posts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</a:t>
            </a:r>
            <a:r>
              <a:rPr lang="en-US" sz="1600" i="1" dirty="0"/>
              <a:t>://</a:t>
            </a:r>
            <a:r>
              <a:rPr lang="en-US" sz="1600" i="1" dirty="0" smtClean="0"/>
              <a:t>localhost/api/posts/1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POST auf: </a:t>
            </a:r>
            <a:r>
              <a:rPr lang="en-US" sz="1600" i="1" dirty="0"/>
              <a:t>http://localhost/api/posts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Übermittlung</a:t>
            </a:r>
            <a:r>
              <a:rPr lang="en-US" sz="1600" dirty="0" smtClean="0"/>
              <a:t> der </a:t>
            </a:r>
            <a:r>
              <a:rPr lang="en-US" sz="1600" dirty="0" err="1" smtClean="0"/>
              <a:t>notwendigen</a:t>
            </a:r>
            <a:r>
              <a:rPr lang="en-US" sz="1600" dirty="0" smtClean="0"/>
              <a:t> </a:t>
            </a:r>
            <a:r>
              <a:rPr lang="en-US" sz="1600" dirty="0" err="1" smtClean="0"/>
              <a:t>Daten</a:t>
            </a:r>
            <a:r>
              <a:rPr lang="en-US" sz="1600" dirty="0" smtClean="0"/>
              <a:t> </a:t>
            </a:r>
            <a:r>
              <a:rPr lang="en-US" sz="1600" dirty="0" err="1" smtClean="0"/>
              <a:t>erstellt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neuen</a:t>
            </a:r>
            <a:r>
              <a:rPr lang="en-US" sz="1600" dirty="0" smtClean="0"/>
              <a:t> Post</a:t>
            </a:r>
          </a:p>
          <a:p>
            <a:pPr marL="0" indent="0">
              <a:buNone/>
            </a:pPr>
            <a:r>
              <a:rPr lang="en-US" sz="1600" dirty="0" smtClean="0"/>
              <a:t>DELETE auf:</a:t>
            </a:r>
            <a:r>
              <a:rPr lang="en-US" sz="1600" i="1" dirty="0" smtClean="0"/>
              <a:t> </a:t>
            </a:r>
            <a:r>
              <a:rPr lang="en-US" sz="1600" i="1" dirty="0"/>
              <a:t>http://localhost/api/posts/1 </a:t>
            </a:r>
            <a:r>
              <a:rPr lang="en-US" sz="1600" dirty="0" err="1" smtClean="0"/>
              <a:t>löscht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Datenformate</a:t>
            </a:r>
            <a:endParaRPr lang="de-DE" dirty="0"/>
          </a:p>
        </p:txBody>
      </p:sp>
      <p:pic>
        <p:nvPicPr>
          <p:cNvPr id="1026" name="Picture 2" descr="https://www.oxygenxml.com/img/convert-xml-to-json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72" y="1287118"/>
            <a:ext cx="7194627" cy="4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71850" y="6134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XML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15125" y="61343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610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71600"/>
            <a:ext cx="6020331" cy="5308560"/>
          </a:xfrm>
        </p:spPr>
        <p:txBody>
          <a:bodyPr/>
          <a:lstStyle/>
          <a:p>
            <a:r>
              <a:rPr lang="en-US" dirty="0" smtClean="0"/>
              <a:t>Man will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Attribute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Objekts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APIs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Zirkuläre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Referenzen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Vereinfachte</a:t>
            </a:r>
            <a:r>
              <a:rPr lang="en-US" dirty="0" smtClean="0"/>
              <a:t> Version von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Objekt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zu</a:t>
            </a:r>
            <a:r>
              <a:rPr lang="en-US" dirty="0">
                <a:solidFill>
                  <a:schemeClr val="accent3"/>
                </a:solidFill>
              </a:rPr>
              <a:t> DTO </a:t>
            </a:r>
            <a:r>
              <a:rPr lang="en-US" dirty="0" err="1">
                <a:solidFill>
                  <a:schemeClr val="accent3"/>
                </a:solidFill>
              </a:rPr>
              <a:t>mappen</a:t>
            </a:r>
            <a:r>
              <a:rPr lang="en-US" dirty="0">
                <a:solidFill>
                  <a:schemeClr val="accent3"/>
                </a:solidFill>
              </a:rPr>
              <a:t> und </a:t>
            </a:r>
            <a:r>
              <a:rPr lang="en-US" dirty="0" err="1">
                <a:solidFill>
                  <a:schemeClr val="accent3"/>
                </a:solidFill>
              </a:rPr>
              <a:t>zurück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57" y="1044870"/>
            <a:ext cx="4267200" cy="30289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882493" y="4073820"/>
            <a:ext cx="4816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Map(User user)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user.Id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Status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user.Status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Name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user.Name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ASP.NET Web </a:t>
            </a:r>
            <a:r>
              <a:rPr lang="en-US" dirty="0" err="1" smtClean="0"/>
              <a:t>Api</a:t>
            </a:r>
            <a:r>
              <a:rPr lang="en-US" dirty="0" smtClean="0"/>
              <a:t>: Controller und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6383588" cy="5291613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Entwickeln</a:t>
            </a:r>
            <a:r>
              <a:rPr lang="en-US" dirty="0" smtClean="0"/>
              <a:t> von REST APIs</a:t>
            </a:r>
          </a:p>
          <a:p>
            <a:r>
              <a:rPr lang="en-US" dirty="0" err="1" smtClean="0"/>
              <a:t>ApiController</a:t>
            </a:r>
            <a:r>
              <a:rPr lang="en-US" dirty="0" smtClean="0"/>
              <a:t> </a:t>
            </a:r>
            <a:r>
              <a:rPr lang="en-US" dirty="0" err="1" smtClean="0"/>
              <a:t>verarbeiten</a:t>
            </a:r>
            <a:r>
              <a:rPr lang="en-US" dirty="0" smtClean="0"/>
              <a:t> REST Requests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ähnlich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MVC </a:t>
            </a:r>
            <a:r>
              <a:rPr lang="en-US" sz="1600" dirty="0" err="1" smtClean="0"/>
              <a:t>Controllern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Routen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Convention based </a:t>
            </a:r>
            <a:r>
              <a:rPr lang="en-US" dirty="0" smtClean="0">
                <a:solidFill>
                  <a:schemeClr val="accent3"/>
                </a:solidFill>
              </a:rPr>
              <a:t>Routing / </a:t>
            </a:r>
            <a:r>
              <a:rPr lang="en-US" dirty="0" err="1" smtClean="0">
                <a:solidFill>
                  <a:schemeClr val="accent3"/>
                </a:solidFill>
              </a:rPr>
              <a:t>WebApiConfig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Attribute based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010400" y="1700557"/>
            <a:ext cx="5180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PostsController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010400" y="3249523"/>
            <a:ext cx="6477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latest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GetLatest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o.Created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lvl="1"/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0008626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Office PowerPoint</Application>
  <PresentationFormat>Benutzerdefiniert</PresentationFormat>
  <Paragraphs>128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Trebuchet MS</vt:lpstr>
      <vt:lpstr>Folienmaster_1502</vt:lpstr>
      <vt:lpstr>.NET Jump Start</vt:lpstr>
      <vt:lpstr>Kursinhalte</vt:lpstr>
      <vt:lpstr>Module Tag 2</vt:lpstr>
      <vt:lpstr>Agenda</vt:lpstr>
      <vt:lpstr>1.1 Nutzen von APIs</vt:lpstr>
      <vt:lpstr>1.2 REST</vt:lpstr>
      <vt:lpstr>1.3 Datenformate</vt:lpstr>
      <vt:lpstr>1.4 DTO (Data-Transfer-Object)</vt:lpstr>
      <vt:lpstr>2.1 ASP.NET Web Api: Controller und Routing</vt:lpstr>
      <vt:lpstr>HANDS-ON</vt:lpstr>
      <vt:lpstr>Veröffentlichen der API in Microsoft Azure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Florian Sibinger</cp:lastModifiedBy>
  <cp:revision>922</cp:revision>
  <dcterms:created xsi:type="dcterms:W3CDTF">2009-09-23T11:03:35Z</dcterms:created>
  <dcterms:modified xsi:type="dcterms:W3CDTF">2017-09-22T14:31:10Z</dcterms:modified>
  <cp:contentStatus>R3</cp:contentStatus>
</cp:coreProperties>
</file>