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96" r:id="rId5"/>
    <p:sldId id="297" r:id="rId6"/>
    <p:sldId id="298" r:id="rId7"/>
    <p:sldId id="260" r:id="rId8"/>
  </p:sldIdLst>
  <p:sldSz cx="9144000" cy="5143500" type="screen16x9"/>
  <p:notesSz cx="6858000" cy="9144000"/>
  <p:embeddedFontLst>
    <p:embeddedFont>
      <p:font typeface="Montserrat" panose="020F0502020204030204" pitchFamily="2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22ztoXsjmlP7gcACV7+xmSfAo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729B5-290F-47DA-A072-817F17216718}">
  <a:tblStyle styleId="{839729B5-290F-47DA-A072-817F172167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>
        <p:guide orient="horz" pos="770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61" Type="http://schemas.openxmlformats.org/officeDocument/2006/relationships/theme" Target="theme/theme1.xml"/><Relationship Id="rId10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48f940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948f940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48f940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948f940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5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48f940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948f940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62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48f940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948f940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86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fc526c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cfc526c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>
            <a:spLocks noGrp="1"/>
          </p:cNvSpPr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1" i="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486c51cff0_0_119"/>
          <p:cNvSpPr txBox="1">
            <a:spLocks noGrp="1"/>
          </p:cNvSpPr>
          <p:nvPr>
            <p:ph type="body" idx="1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 i="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486c51cff0_0_1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g1486c51cff0_0_1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g1486c51cff0_0_1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 dirty="0">
                <a:solidFill>
                  <a:schemeClr val="dk2"/>
                </a:solidFill>
              </a:rPr>
              <a:t>Presentación TP Final Java – Grupo 6.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ctrTitle"/>
          </p:nvPr>
        </p:nvSpPr>
        <p:spPr>
          <a:xfrm>
            <a:off x="2482472" y="832624"/>
            <a:ext cx="3777080" cy="72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</a:rPr>
              <a:t>Integrantes: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subTitle" idx="1"/>
          </p:nvPr>
        </p:nvSpPr>
        <p:spPr>
          <a:xfrm>
            <a:off x="415778" y="1860925"/>
            <a:ext cx="8520600" cy="184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s-ES" dirty="0"/>
              <a:t>Daniel Bentancourt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s-ES" dirty="0"/>
              <a:t>Agustín Guerrero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s-ES" dirty="0"/>
              <a:t>Gustavo López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s-ES" dirty="0"/>
              <a:t>Ricardo Medina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s-ES" dirty="0" err="1"/>
              <a:t>Marlin</a:t>
            </a:r>
            <a:r>
              <a:rPr lang="es-ES" dirty="0"/>
              <a:t> Blanco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948f9403b_0_0"/>
          <p:cNvSpPr txBox="1">
            <a:spLocks noGrp="1"/>
          </p:cNvSpPr>
          <p:nvPr>
            <p:ph type="ctrTitle"/>
          </p:nvPr>
        </p:nvSpPr>
        <p:spPr>
          <a:xfrm>
            <a:off x="247294" y="1379304"/>
            <a:ext cx="2391827" cy="197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 sz="2000" dirty="0">
                <a:solidFill>
                  <a:schemeClr val="dk2"/>
                </a:solidFill>
              </a:rPr>
              <a:t>Presentación</a:t>
            </a:r>
            <a:br>
              <a:rPr lang="es-AR" sz="2000" dirty="0">
                <a:solidFill>
                  <a:schemeClr val="dk2"/>
                </a:solidFill>
              </a:rPr>
            </a:br>
            <a:r>
              <a:rPr lang="es-AR" sz="2000" dirty="0">
                <a:solidFill>
                  <a:schemeClr val="dk2"/>
                </a:solidFill>
              </a:rPr>
              <a:t> del código</a:t>
            </a:r>
            <a:br>
              <a:rPr lang="es-AR" sz="1300" dirty="0">
                <a:solidFill>
                  <a:schemeClr val="dk2"/>
                </a:solidFill>
              </a:rPr>
            </a:br>
            <a:endParaRPr sz="1300" dirty="0">
              <a:solidFill>
                <a:schemeClr val="dk2"/>
              </a:solidFill>
            </a:endParaRPr>
          </a:p>
        </p:txBody>
      </p:sp>
      <p:pic>
        <p:nvPicPr>
          <p:cNvPr id="134" name="Google Shape;134;g13948f9403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134" y="615548"/>
            <a:ext cx="1269588" cy="691376"/>
          </a:xfrm>
          <a:prstGeom prst="rect">
            <a:avLst/>
          </a:prstGeom>
          <a:noFill/>
          <a:ln>
            <a:noFill/>
          </a:ln>
          <a:effectLst>
            <a:outerShdw blurRad="57150" dist="76200" dir="2640000" algn="bl" rotWithShape="0">
              <a:srgbClr val="000000">
                <a:alpha val="13333"/>
              </a:srgbClr>
            </a:outerShdw>
          </a:effectLst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CEB93A2-05E4-9E41-41A9-908A34AA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131" y="615548"/>
            <a:ext cx="5379999" cy="3507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948f9403b_0_0"/>
          <p:cNvSpPr txBox="1">
            <a:spLocks noGrp="1"/>
          </p:cNvSpPr>
          <p:nvPr>
            <p:ph type="ctrTitle"/>
          </p:nvPr>
        </p:nvSpPr>
        <p:spPr>
          <a:xfrm>
            <a:off x="6328426" y="1345580"/>
            <a:ext cx="2391827" cy="268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 sz="1800" dirty="0">
                <a:solidFill>
                  <a:schemeClr val="dk2"/>
                </a:solidFill>
              </a:rPr>
              <a:t>Se agregar un botón, que redirige a una nueva Página para Pagar en</a:t>
            </a:r>
            <a:br>
              <a:rPr lang="es-AR" sz="1800" dirty="0">
                <a:solidFill>
                  <a:schemeClr val="dk2"/>
                </a:solidFill>
              </a:rPr>
            </a:br>
            <a:r>
              <a:rPr lang="es-AR" sz="1800" dirty="0" err="1">
                <a:solidFill>
                  <a:schemeClr val="accent1"/>
                </a:solidFill>
              </a:rPr>
              <a:t>MercadoPago</a:t>
            </a:r>
            <a:r>
              <a:rPr lang="es-AR" sz="1800" dirty="0">
                <a:solidFill>
                  <a:schemeClr val="dk2"/>
                </a:solidFill>
              </a:rPr>
              <a:t>.</a:t>
            </a:r>
            <a:br>
              <a:rPr lang="es-AR" sz="1300" dirty="0">
                <a:solidFill>
                  <a:schemeClr val="dk2"/>
                </a:solidFill>
              </a:rPr>
            </a:br>
            <a:endParaRPr sz="1300" dirty="0">
              <a:solidFill>
                <a:schemeClr val="dk2"/>
              </a:solidFill>
            </a:endParaRPr>
          </a:p>
        </p:txBody>
      </p:sp>
      <p:pic>
        <p:nvPicPr>
          <p:cNvPr id="134" name="Google Shape;134;g13948f9403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349" y="578378"/>
            <a:ext cx="1269588" cy="691376"/>
          </a:xfrm>
          <a:prstGeom prst="rect">
            <a:avLst/>
          </a:prstGeom>
          <a:noFill/>
          <a:ln>
            <a:noFill/>
          </a:ln>
          <a:effectLst>
            <a:outerShdw blurRad="57150" dist="76200" dir="2640000" algn="bl" rotWithShape="0">
              <a:srgbClr val="000000">
                <a:alpha val="13333"/>
              </a:srgbClr>
            </a:outerShdw>
          </a:effectLst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F3497FF-9031-3779-700E-89C673AB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0" y="578378"/>
            <a:ext cx="5768897" cy="36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948f9403b_0_0"/>
          <p:cNvSpPr txBox="1">
            <a:spLocks noGrp="1"/>
          </p:cNvSpPr>
          <p:nvPr>
            <p:ph type="ctrTitle"/>
          </p:nvPr>
        </p:nvSpPr>
        <p:spPr>
          <a:xfrm>
            <a:off x="373675" y="1464527"/>
            <a:ext cx="2391827" cy="268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 sz="1800" dirty="0">
                <a:solidFill>
                  <a:schemeClr val="dk2"/>
                </a:solidFill>
              </a:rPr>
              <a:t>Se creo una nueva </a:t>
            </a:r>
            <a:r>
              <a:rPr lang="es-AR" sz="1800" dirty="0" err="1">
                <a:solidFill>
                  <a:schemeClr val="dk2"/>
                </a:solidFill>
              </a:rPr>
              <a:t>Card</a:t>
            </a:r>
            <a:r>
              <a:rPr lang="es-AR" sz="1800" dirty="0">
                <a:solidFill>
                  <a:schemeClr val="dk2"/>
                </a:solidFill>
              </a:rPr>
              <a:t>.</a:t>
            </a:r>
            <a:br>
              <a:rPr lang="es-AR" sz="1800" dirty="0">
                <a:solidFill>
                  <a:schemeClr val="dk2"/>
                </a:solidFill>
              </a:rPr>
            </a:br>
            <a:br>
              <a:rPr lang="es-AR" sz="1800" dirty="0">
                <a:solidFill>
                  <a:schemeClr val="dk2"/>
                </a:solidFill>
              </a:rPr>
            </a:br>
            <a:r>
              <a:rPr lang="es-AR" sz="1800" dirty="0">
                <a:solidFill>
                  <a:schemeClr val="dk2"/>
                </a:solidFill>
              </a:rPr>
              <a:t>La barra de navegación es funcional.</a:t>
            </a:r>
            <a:br>
              <a:rPr lang="es-AR" sz="1300" dirty="0">
                <a:solidFill>
                  <a:schemeClr val="dk2"/>
                </a:solidFill>
              </a:rPr>
            </a:br>
            <a:endParaRPr sz="1300" dirty="0">
              <a:solidFill>
                <a:schemeClr val="dk2"/>
              </a:solidFill>
            </a:endParaRPr>
          </a:p>
        </p:txBody>
      </p:sp>
      <p:pic>
        <p:nvPicPr>
          <p:cNvPr id="134" name="Google Shape;134;g13948f9403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134" y="615548"/>
            <a:ext cx="1269588" cy="691376"/>
          </a:xfrm>
          <a:prstGeom prst="rect">
            <a:avLst/>
          </a:prstGeom>
          <a:noFill/>
          <a:ln>
            <a:noFill/>
          </a:ln>
          <a:effectLst>
            <a:outerShdw blurRad="57150" dist="76200" dir="2640000" algn="bl" rotWithShape="0">
              <a:srgbClr val="000000">
                <a:alpha val="13333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A1DBC4-A99C-D482-5B89-4EB63400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30" y="615548"/>
            <a:ext cx="5246856" cy="3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3948f9403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349" y="578378"/>
            <a:ext cx="1269588" cy="691376"/>
          </a:xfrm>
          <a:prstGeom prst="rect">
            <a:avLst/>
          </a:prstGeom>
          <a:noFill/>
          <a:ln>
            <a:noFill/>
          </a:ln>
          <a:effectLst>
            <a:outerShdw blurRad="57150" dist="76200" dir="2640000" algn="bl" rotWithShape="0">
              <a:srgbClr val="000000">
                <a:alpha val="13333"/>
              </a:srgbClr>
            </a:outerShdw>
          </a:effectLst>
        </p:spPr>
      </p:pic>
      <p:sp>
        <p:nvSpPr>
          <p:cNvPr id="5" name="Google Shape;133;g13948f9403b_0_0">
            <a:extLst>
              <a:ext uri="{FF2B5EF4-FFF2-40B4-BE49-F238E27FC236}">
                <a16:creationId xmlns:a16="http://schemas.microsoft.com/office/drawing/2014/main" id="{E28F5625-967C-92ED-7B77-B116F02800CC}"/>
              </a:ext>
            </a:extLst>
          </p:cNvPr>
          <p:cNvSpPr txBox="1">
            <a:spLocks/>
          </p:cNvSpPr>
          <p:nvPr/>
        </p:nvSpPr>
        <p:spPr>
          <a:xfrm>
            <a:off x="6242933" y="1176822"/>
            <a:ext cx="2391827" cy="268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11111"/>
            </a:pPr>
            <a:r>
              <a:rPr lang="es-ES" sz="1800" dirty="0">
                <a:solidFill>
                  <a:schemeClr val="dk2"/>
                </a:solidFill>
              </a:rPr>
              <a:t>Integración con Base de Datos Oradores.</a:t>
            </a:r>
            <a:endParaRPr lang="es-ES" sz="1300" dirty="0">
              <a:solidFill>
                <a:schemeClr val="dk2"/>
              </a:solidFill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1C05A3-96C9-98E5-BC23-09811B35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9" y="657435"/>
            <a:ext cx="5506688" cy="34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5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E1788A-CC58-24DD-F43C-4CD1C076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907" y="1189464"/>
            <a:ext cx="8787161" cy="1754458"/>
          </a:xfrm>
        </p:spPr>
        <p:txBody>
          <a:bodyPr/>
          <a:lstStyle/>
          <a:p>
            <a:pPr algn="ctr"/>
            <a:r>
              <a:rPr lang="es-AR" dirty="0"/>
              <a:t>FIN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</Words>
  <Application>Microsoft Office PowerPoint</Application>
  <PresentationFormat>Presentación en pantalla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Montserrat Medium</vt:lpstr>
      <vt:lpstr>Montserrat</vt:lpstr>
      <vt:lpstr>Arial</vt:lpstr>
      <vt:lpstr>Wingdings</vt:lpstr>
      <vt:lpstr>Simple Light</vt:lpstr>
      <vt:lpstr>Presentación TP Final Java – Grupo 6.</vt:lpstr>
      <vt:lpstr>Integrantes:</vt:lpstr>
      <vt:lpstr>Presentación  del código </vt:lpstr>
      <vt:lpstr>Se agregar un botón, que redirige a una nueva Página para Pagar en MercadoPago. </vt:lpstr>
      <vt:lpstr>Se creo una nueva Card.  La barra de navegación es funcional. 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30</dc:title>
  <dc:creator>Gonzalo F. Rubé</dc:creator>
  <cp:lastModifiedBy>Bentancourt Daniel Héctor</cp:lastModifiedBy>
  <cp:revision>2</cp:revision>
  <dcterms:modified xsi:type="dcterms:W3CDTF">2023-11-28T22:31:08Z</dcterms:modified>
</cp:coreProperties>
</file>