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34D1-DD8A-9E42-8BA0-1C9C469E7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898B1-9BEE-BC4E-9B7E-65C0A7C21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368E8-4F80-444D-AE54-5E93931B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F2BC-8759-9943-A903-A7A51E8065C9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19AB5-08CB-EB4F-88D6-F83A04C4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97A12-4C6D-BE47-B49A-2FAE9EEF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EF71-72F7-7342-B82A-378B002E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7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A1D6-740E-AB4E-93AB-1C857C81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33F68-F4EC-474F-B82C-DA689C1AB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A3047-165C-FA42-96B6-12C9098D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F2BC-8759-9943-A903-A7A51E8065C9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6AA8-14FD-354D-99E6-9EB9FC6A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18289-721F-7E44-8879-5FD67061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EF71-72F7-7342-B82A-378B002E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57B36-25DF-274D-A04C-1A93E0E7F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4E0EF-4C63-1142-998E-2CDD282D8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63383-E818-244E-B29E-3C6F18C5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F2BC-8759-9943-A903-A7A51E8065C9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CD9B9-BE5C-E34F-A763-B3BCA161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E15EE-2B09-094E-B019-F3CB5FEF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EF71-72F7-7342-B82A-378B002E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1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EA66-7CEE-A94D-9C2B-F3A415A2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EE24-AF56-2F4F-AD55-F4823D376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8FE5-5117-CB44-B94F-80F43AFC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F2BC-8759-9943-A903-A7A51E8065C9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305E-6B6F-B345-9201-8937F6DB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62B3B-389B-1F4D-B4AE-EA3F3E40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EF71-72F7-7342-B82A-378B002E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1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71DA-458F-2649-9045-420593CE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1A948-C470-1947-AE48-50DF47EB5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0E99-DBA1-754C-9F35-48A78AE7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F2BC-8759-9943-A903-A7A51E8065C9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A6C07-2BB8-CA42-BA13-905921C8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4C225-127F-C646-A0C9-7FD9D602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EF71-72F7-7342-B82A-378B002E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4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4AC9-8F3C-F244-816C-D4BF71A7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2D04-E6BB-CE4D-A310-8E32CA6B9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517B8-CDFF-8C49-8B22-F6117AC03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B3833-7287-B04D-B509-26CBC938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F2BC-8759-9943-A903-A7A51E8065C9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39AD6-3F12-F540-AB7E-A7071566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EE4C9-3D5E-E84B-81E7-51892E8B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EF71-72F7-7342-B82A-378B002E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5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5C3F-6B2C-454C-A24B-C2C3B10C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5E58F-0991-A541-AC71-C35EC20EB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9FF40-9127-9D49-B0C4-99A572930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11F8D-63FA-244D-8689-CF4103A70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251D7-4623-DC4F-9F09-CAE13D932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AA7E0-036F-A848-AACA-A8CA7C63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F2BC-8759-9943-A903-A7A51E8065C9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4247D-5F63-B44C-B965-0BAB2242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871C1-2220-B743-B4A2-A8787020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EF71-72F7-7342-B82A-378B002E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36A2-01B0-C441-A81F-A51F7E43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2A4DE-B307-8943-905D-65923ACB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F2BC-8759-9943-A903-A7A51E8065C9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F124C-6E18-3E4E-84E3-717BC304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4A7BA-63D6-AF4E-89BD-B9344F01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EF71-72F7-7342-B82A-378B002E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2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92017-61CE-2047-91FF-F31A28E3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F2BC-8759-9943-A903-A7A51E8065C9}" type="datetimeFigureOut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E55E5-8B8C-8140-83FF-184696DF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7AB72-8279-424F-BC94-91D30B19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EF71-72F7-7342-B82A-378B002E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0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CDE0-2C00-CB4E-B2C6-244D40AF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63F1-79AF-774E-804B-21EFE5B8A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B1383-169D-F34D-A254-B6E6E35F7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F6C8D-016C-904B-8798-80A6E8EB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F2BC-8759-9943-A903-A7A51E8065C9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EDF22-2C1F-8B40-BA14-C9F81665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0F3D5-7B82-4044-955B-7F2C85B5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EF71-72F7-7342-B82A-378B002E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AD15-9E45-DA4A-B365-38CC15C1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6B23B-48DE-6844-A357-7FD682BBC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18BA4-EC4B-7D4F-B6DA-72FEE4E43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32EC5-C2EC-3643-953A-3E053B9D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F2BC-8759-9943-A903-A7A51E8065C9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6EE4F-FFFD-7747-9CCE-FD8AA7B9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F0EF3-BB5C-9F4C-8FD5-AC382B2F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EF71-72F7-7342-B82A-378B002E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C95FE-D23D-3B41-8DD7-1D85C350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358EA-DC82-2B49-8AB0-7310966F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A61B2-5F75-BA45-84AD-9CBE7131C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BF2BC-8759-9943-A903-A7A51E8065C9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7992-AB0B-5640-B96F-96A48BDF2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96EA4-671E-7E4A-9014-95E768F24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EF71-72F7-7342-B82A-378B002E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8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C4F2-DE02-874B-9960-B30C26EE3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latin typeface="Avenir Roman" panose="02000503020000020003" pitchFamily="2" charset="0"/>
              </a:rPr>
              <a:t>Daniel’s </a:t>
            </a:r>
            <a:r>
              <a:rPr lang="en-US" i="1" dirty="0" err="1">
                <a:latin typeface="Avenir Roman" panose="02000503020000020003" pitchFamily="2" charset="0"/>
              </a:rPr>
              <a:t>Csound</a:t>
            </a:r>
            <a:r>
              <a:rPr lang="en-US" i="1" dirty="0">
                <a:latin typeface="Avenir Roman" panose="02000503020000020003" pitchFamily="2" charset="0"/>
              </a:rPr>
              <a:t> </a:t>
            </a:r>
            <a:r>
              <a:rPr lang="en-US" i="1" dirty="0" err="1">
                <a:latin typeface="Avenir Roman" panose="02000503020000020003" pitchFamily="2" charset="0"/>
              </a:rPr>
              <a:t>Notelist</a:t>
            </a:r>
            <a:r>
              <a:rPr lang="en-US" i="1" dirty="0">
                <a:latin typeface="Avenir Roman" panose="02000503020000020003" pitchFamily="2" charset="0"/>
              </a:rPr>
              <a:t> Piece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FD5FF-B25C-7B45-9C8B-48BE48695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0730"/>
            <a:ext cx="9144000" cy="1655762"/>
          </a:xfrm>
        </p:spPr>
        <p:txBody>
          <a:bodyPr/>
          <a:lstStyle/>
          <a:p>
            <a:r>
              <a:rPr lang="en-US" i="1" dirty="0">
                <a:latin typeface="Avenir Roman" panose="02000503020000020003" pitchFamily="2" charset="0"/>
              </a:rPr>
              <a:t>Daniel Bermudes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086B1-84E4-3F45-B7E5-13CB8D7304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70" b="97004" l="833" r="9964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28127" y="3509963"/>
            <a:ext cx="2990850" cy="2848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022C65-FCDC-B34B-919E-43CF4A214F13}"/>
              </a:ext>
            </a:extLst>
          </p:cNvPr>
          <p:cNvSpPr txBox="1"/>
          <p:nvPr/>
        </p:nvSpPr>
        <p:spPr>
          <a:xfrm>
            <a:off x="8168994" y="6457526"/>
            <a:ext cx="34499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https://</a:t>
            </a:r>
            <a:r>
              <a:rPr lang="en-US" sz="600" dirty="0" err="1"/>
              <a:t>www.pngfind.com</a:t>
            </a:r>
            <a:r>
              <a:rPr lang="en-US" sz="600" dirty="0"/>
              <a:t>/</a:t>
            </a:r>
            <a:r>
              <a:rPr lang="en-US" sz="600" dirty="0" err="1"/>
              <a:t>mpng</a:t>
            </a:r>
            <a:r>
              <a:rPr lang="en-US" sz="600" dirty="0"/>
              <a:t>/iRhhbJx_deadmau5-logo-png-deadmau5-logo-vector-transparent-png/</a:t>
            </a:r>
          </a:p>
        </p:txBody>
      </p:sp>
    </p:spTree>
    <p:extLst>
      <p:ext uri="{BB962C8B-B14F-4D97-AF65-F5344CB8AC3E}">
        <p14:creationId xmlns:p14="http://schemas.microsoft.com/office/powerpoint/2010/main" val="150299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9343-B076-0E4E-8053-79945975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ABA0-A924-FC48-9716-E656B3EB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project is a short </a:t>
            </a:r>
            <a:r>
              <a:rPr lang="en-US" dirty="0" err="1"/>
              <a:t>notelist</a:t>
            </a:r>
            <a:r>
              <a:rPr lang="en-US" dirty="0"/>
              <a:t> compositional piece from </a:t>
            </a:r>
            <a:r>
              <a:rPr lang="en-US" dirty="0" err="1"/>
              <a:t>Csound</a:t>
            </a:r>
            <a:r>
              <a:rPr lang="en-US" dirty="0"/>
              <a:t>, </a:t>
            </a:r>
            <a:r>
              <a:rPr lang="en-US" dirty="0" err="1"/>
              <a:t>utilzing</a:t>
            </a:r>
            <a:r>
              <a:rPr lang="en-US" dirty="0"/>
              <a:t> C has a host for </a:t>
            </a:r>
            <a:r>
              <a:rPr lang="en-US" dirty="0" err="1"/>
              <a:t>Csound</a:t>
            </a:r>
            <a:r>
              <a:rPr lang="en-US" dirty="0"/>
              <a:t>.</a:t>
            </a:r>
          </a:p>
          <a:p>
            <a:r>
              <a:rPr lang="en-US" dirty="0"/>
              <a:t>The ‘genre’ of the piece fits within the Electronic Dance label.</a:t>
            </a:r>
          </a:p>
        </p:txBody>
      </p:sp>
    </p:spTree>
    <p:extLst>
      <p:ext uri="{BB962C8B-B14F-4D97-AF65-F5344CB8AC3E}">
        <p14:creationId xmlns:p14="http://schemas.microsoft.com/office/powerpoint/2010/main" val="249290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8C6C-A2AF-B347-832C-81DCB203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7144-9978-1C45-AFE6-9A25C4904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reasons, but one was that I’m </a:t>
            </a:r>
            <a:r>
              <a:rPr lang="en-US"/>
              <a:t>in EP-337 </a:t>
            </a:r>
            <a:r>
              <a:rPr lang="en-US" dirty="0"/>
              <a:t>(</a:t>
            </a:r>
            <a:r>
              <a:rPr lang="en-US" dirty="0" err="1"/>
              <a:t>Csound</a:t>
            </a:r>
            <a:r>
              <a:rPr lang="en-US" dirty="0"/>
              <a:t>).</a:t>
            </a:r>
          </a:p>
          <a:p>
            <a:r>
              <a:rPr lang="en-US" dirty="0"/>
              <a:t>Thought it’d be fun to combine course material from that class and this class together.</a:t>
            </a:r>
          </a:p>
          <a:p>
            <a:r>
              <a:rPr lang="en-US" dirty="0"/>
              <a:t>I also love experimenting with making music away from DAWs too, or away from just how I normally make music.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4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EAC0-7530-1A4B-9817-96157AAD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ECC5-E847-9646-9E3A-2EEF40275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entire piece is fitted and runs from within the ‘</a:t>
            </a:r>
            <a:r>
              <a:rPr lang="en-US" dirty="0" err="1"/>
              <a:t>DBScore.c</a:t>
            </a:r>
            <a:r>
              <a:rPr lang="en-US" dirty="0"/>
              <a:t>` file.</a:t>
            </a:r>
          </a:p>
          <a:p>
            <a:r>
              <a:rPr lang="en-US" dirty="0"/>
              <a:t>You build and run the program with the following command: ‘</a:t>
            </a:r>
            <a:r>
              <a:rPr lang="en-US" dirty="0" err="1"/>
              <a:t>gcc</a:t>
            </a:r>
            <a:r>
              <a:rPr lang="en-US" dirty="0"/>
              <a:t> -o </a:t>
            </a:r>
            <a:r>
              <a:rPr lang="en-US" dirty="0" err="1"/>
              <a:t>DBScore</a:t>
            </a:r>
            <a:r>
              <a:rPr lang="en-US" dirty="0"/>
              <a:t> </a:t>
            </a:r>
            <a:r>
              <a:rPr lang="en-US" dirty="0" err="1"/>
              <a:t>DBScore.c</a:t>
            </a:r>
            <a:r>
              <a:rPr lang="en-US" dirty="0"/>
              <a:t> &amp;&amp; ./</a:t>
            </a:r>
            <a:r>
              <a:rPr lang="en-US" dirty="0" err="1"/>
              <a:t>DBScore</a:t>
            </a:r>
            <a:r>
              <a:rPr lang="en-US" dirty="0"/>
              <a:t>’</a:t>
            </a:r>
          </a:p>
          <a:p>
            <a:r>
              <a:rPr lang="en-US" dirty="0"/>
              <a:t>The `</a:t>
            </a:r>
            <a:r>
              <a:rPr lang="en-US" dirty="0" err="1"/>
              <a:t>DBScore.csd</a:t>
            </a:r>
            <a:r>
              <a:rPr lang="en-US" dirty="0"/>
              <a:t>` file gets opened and written over with the instrument lines and function tables that are printed from the `</a:t>
            </a:r>
            <a:r>
              <a:rPr lang="en-US" dirty="0" err="1"/>
              <a:t>fprintf</a:t>
            </a:r>
            <a:r>
              <a:rPr lang="en-US" dirty="0"/>
              <a:t>()` functions.</a:t>
            </a:r>
          </a:p>
          <a:p>
            <a:r>
              <a:rPr lang="en-US" dirty="0"/>
              <a:t>The `</a:t>
            </a:r>
            <a:r>
              <a:rPr lang="en-US" dirty="0" err="1"/>
              <a:t>DBScore.orc</a:t>
            </a:r>
            <a:r>
              <a:rPr lang="en-US" dirty="0"/>
              <a:t>` also gets opened, a part from the .</a:t>
            </a:r>
            <a:r>
              <a:rPr lang="en-US" dirty="0" err="1"/>
              <a:t>csd</a:t>
            </a:r>
            <a:r>
              <a:rPr lang="en-US" dirty="0"/>
              <a:t> file. </a:t>
            </a:r>
          </a:p>
          <a:p>
            <a:r>
              <a:rPr lang="en-US" dirty="0"/>
              <a:t>This is particularly great to keep the code neater, since the actual orchestration portion of the .</a:t>
            </a:r>
            <a:r>
              <a:rPr lang="en-US" dirty="0" err="1"/>
              <a:t>csd</a:t>
            </a:r>
            <a:r>
              <a:rPr lang="en-US" dirty="0"/>
              <a:t> file is quite large in this project!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2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76F-E584-334F-A5EA-7CCDBEAE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12BE9-5474-3640-9AD0-A1D43C28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3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F5D8-F3B6-2348-B609-4C531F8E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9CFC5-DB82-594C-A76F-D16FEF11B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generates sound! </a:t>
            </a:r>
          </a:p>
          <a:p>
            <a:r>
              <a:rPr lang="en-US" dirty="0"/>
              <a:t>All the instruments function as they should.</a:t>
            </a:r>
          </a:p>
          <a:p>
            <a:r>
              <a:rPr lang="en-US" dirty="0"/>
              <a:t>The global effects work as intended, too.</a:t>
            </a:r>
          </a:p>
          <a:p>
            <a:r>
              <a:rPr lang="en-US" dirty="0"/>
              <a:t>The entire project is pretty compact (just uses three files)</a:t>
            </a:r>
          </a:p>
          <a:p>
            <a:r>
              <a:rPr lang="en-US" dirty="0"/>
              <a:t>The piece is very deadmau5-esque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4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4798-9A18-7040-A705-CB50E0BC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not work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0818A-E37D-574F-A4B1-CCE592AF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of time, I personally wasn’t able to “clean up” the code more, and avoid using so many `</a:t>
            </a:r>
            <a:r>
              <a:rPr lang="en-US" dirty="0" err="1"/>
              <a:t>fprintf</a:t>
            </a:r>
            <a:r>
              <a:rPr lang="en-US" dirty="0"/>
              <a:t>()` functions.</a:t>
            </a:r>
          </a:p>
          <a:p>
            <a:r>
              <a:rPr lang="en-US" dirty="0"/>
              <a:t>Also, the piece is quite shorter than what I was hoping to accomplish within the time frame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0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BB12-C3DF-6540-8EAA-D26D4ECD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CA9F-7D8E-8544-9597-65A29825F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much of the instruments repeat, I’d just have to use `for` loops to have it cycle through note sequences.</a:t>
            </a:r>
          </a:p>
          <a:p>
            <a:r>
              <a:rPr lang="en-US" dirty="0"/>
              <a:t>That would help eliminate lots of `</a:t>
            </a:r>
            <a:r>
              <a:rPr lang="en-US" dirty="0" err="1"/>
              <a:t>fprintf</a:t>
            </a:r>
            <a:r>
              <a:rPr lang="en-US" dirty="0"/>
              <a:t>()` functions.</a:t>
            </a:r>
          </a:p>
          <a:p>
            <a:r>
              <a:rPr lang="en-US" dirty="0"/>
              <a:t>Just have to make it longer and more like a song!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9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379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Roman</vt:lpstr>
      <vt:lpstr>Calibri</vt:lpstr>
      <vt:lpstr>Calibri Light</vt:lpstr>
      <vt:lpstr>Wingdings</vt:lpstr>
      <vt:lpstr>Office Theme</vt:lpstr>
      <vt:lpstr>Daniel’s Csound Notelist Piece</vt:lpstr>
      <vt:lpstr>What is it?</vt:lpstr>
      <vt:lpstr>Why this project?</vt:lpstr>
      <vt:lpstr>How does it work?</vt:lpstr>
      <vt:lpstr>DEMO!</vt:lpstr>
      <vt:lpstr>What works?</vt:lpstr>
      <vt:lpstr>What does not work yet?</vt:lpstr>
      <vt:lpstr>Future Implementation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Daniel’s Csound Notelist Piece</dc:title>
  <dc:creator>Microsoft Office User</dc:creator>
  <cp:lastModifiedBy>Microsoft Office User</cp:lastModifiedBy>
  <cp:revision>9</cp:revision>
  <dcterms:created xsi:type="dcterms:W3CDTF">2021-05-05T04:58:37Z</dcterms:created>
  <dcterms:modified xsi:type="dcterms:W3CDTF">2021-05-05T06:55:34Z</dcterms:modified>
</cp:coreProperties>
</file>