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1" r:id="rId8"/>
    <p:sldId id="260" r:id="rId9"/>
  </p:sldIdLst>
  <p:sldSz cx="1218882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Click to move the slide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C0B0C45-BECF-4225-B9ED-D70661FF1191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27664-1A15-4F5B-9DFE-B33781F8D77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EE66B2-48F2-4605-B246-158D919F9CC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3D0EB-48C8-4343-A1A8-5198043FBD0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3C598C-720F-407B-9564-5075CAC43BC8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8651B3-1C20-4440-8890-89CC6AA2ED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44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8651B3-1C20-4440-8890-89CC6AA2ED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D933C6-2F64-4243-9CC3-A63BD95608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8C19BC-BBEF-4B39-ABBD-12499E2BA9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CA7703-C114-4752-9CD1-2492E3ED2B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90104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208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1593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490104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8208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52C7F6-B59D-4533-8CFB-A50EE73013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661904-40AA-4FC3-81C9-44099364107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763F64-BDE6-49DD-82F1-B63015C7B7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90CD5A-9CDB-4933-B9A5-CC8CB2265DA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1A77B-2412-4387-B749-89DB449976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7DC89C-F895-4919-BCC6-F034FAB492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593360" y="177840"/>
            <a:ext cx="9782280" cy="574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7DCA07-AF4D-4DD6-B9DF-210199FD02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B1B113-CE3A-49E2-9EB4-5A03FDA921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A24CE5-A75A-48DB-90B0-69F767EA4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845B5-A81F-4B77-B8E7-8D280C47E7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755143-93A2-49ED-A3A6-749516B695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AD2A54-8E28-409D-9A1A-5E47D783F8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CDB529-9F35-4A87-8171-E2B8CDBA794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90104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208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1593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90104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8208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522164-640B-4D41-8CC5-7928789BD1F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33C61AD-A1EE-4117-865B-CB9E377624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A904CC-977A-4BFA-88BD-8978148CB9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2B71C61-893F-416C-8224-6F8C69F6B9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72F43F8-2892-45EC-B500-D9CCE540F1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89E8DB-9408-4574-A3D2-893253750E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9E95DA-0A97-412D-AA2E-273007887A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593360" y="177840"/>
            <a:ext cx="9782280" cy="574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C5A57B-7CA8-41B2-8A86-09BAD1CF0C9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ACCE96A-DB6B-41F3-8D9B-32BDAF642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F90686C-FB41-42EE-BFDC-59CEFBB895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06DBA59-BBFA-45E4-AD61-F8270FF1F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FB53049-F096-4B7E-A619-8968CF806E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B3A546-36C4-4B36-B2BA-DED22683D71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90104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8208360" y="160020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1593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490104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8208360" y="3988440"/>
            <a:ext cx="314964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DFCE283-17DB-4BED-A1E5-CE4BEAF5BDE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30341A-3CAB-4418-B99C-3DC645CA667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3FCC2D-19D2-4890-B3AF-D27034E14C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1593360" y="177840"/>
            <a:ext cx="9782280" cy="574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3BDA8A-549F-44C7-B53F-4F88CD8592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7CE397-B7B5-4830-8435-CFC0889990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457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06000" y="398844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33475E-85E7-4971-B5DC-615C8E8862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59336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606000" y="1600200"/>
            <a:ext cx="477360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1593360" y="3988440"/>
            <a:ext cx="9782280" cy="21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711D04-6A20-4524-877D-F31F94D4E6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6" hidden="1"/>
          <p:cNvSpPr/>
          <p:nvPr/>
        </p:nvSpPr>
        <p:spPr>
          <a:xfrm>
            <a:off x="11883960" y="0"/>
            <a:ext cx="304200" cy="685764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Retângulo 7" hidden="1"/>
          <p:cNvSpPr/>
          <p:nvPr/>
        </p:nvSpPr>
        <p:spPr>
          <a:xfrm>
            <a:off x="61704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tângulo 8" hidden="1"/>
          <p:cNvSpPr/>
          <p:nvPr/>
        </p:nvSpPr>
        <p:spPr>
          <a:xfrm>
            <a:off x="0" y="0"/>
            <a:ext cx="609120" cy="6857640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tângulo 12" hidden="1"/>
          <p:cNvSpPr/>
          <p:nvPr/>
        </p:nvSpPr>
        <p:spPr>
          <a:xfrm>
            <a:off x="617040" y="736200"/>
            <a:ext cx="609120" cy="60912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onector reto 13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onector reto 14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i" hidden="1"/>
          <p:cNvSpPr/>
          <p:nvPr/>
        </p:nvSpPr>
        <p:spPr>
          <a:xfrm>
            <a:off x="756000" y="898200"/>
            <a:ext cx="335520" cy="293760"/>
          </a:xfrm>
          <a:custGeom>
            <a:avLst/>
            <a:gdLst/>
            <a:ahLst/>
            <a:cxn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onector reto 15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tângulo 7"/>
          <p:cNvSpPr/>
          <p:nvPr/>
        </p:nvSpPr>
        <p:spPr>
          <a:xfrm>
            <a:off x="11579400" y="5638680"/>
            <a:ext cx="609120" cy="121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tângulo 8"/>
          <p:cNvSpPr/>
          <p:nvPr/>
        </p:nvSpPr>
        <p:spPr>
          <a:xfrm>
            <a:off x="11274840" y="5638680"/>
            <a:ext cx="304200" cy="1218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tângulo 9"/>
          <p:cNvSpPr/>
          <p:nvPr/>
        </p:nvSpPr>
        <p:spPr>
          <a:xfrm>
            <a:off x="121896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tângulo 10"/>
          <p:cNvSpPr/>
          <p:nvPr/>
        </p:nvSpPr>
        <p:spPr>
          <a:xfrm>
            <a:off x="0" y="0"/>
            <a:ext cx="12186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tângulo 11"/>
          <p:cNvSpPr/>
          <p:nvPr/>
        </p:nvSpPr>
        <p:spPr>
          <a:xfrm>
            <a:off x="0" y="5638680"/>
            <a:ext cx="12188520" cy="121896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onector reto 12"/>
          <p:cNvSpPr/>
          <p:nvPr/>
        </p:nvSpPr>
        <p:spPr>
          <a:xfrm>
            <a:off x="11573280" y="5638680"/>
            <a:ext cx="360" cy="121932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Retângulo 13"/>
          <p:cNvSpPr/>
          <p:nvPr/>
        </p:nvSpPr>
        <p:spPr>
          <a:xfrm>
            <a:off x="0" y="5643000"/>
            <a:ext cx="1215720" cy="121464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onector reto 14"/>
          <p:cNvSpPr/>
          <p:nvPr/>
        </p:nvSpPr>
        <p:spPr>
          <a:xfrm>
            <a:off x="121860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onector reto 15"/>
          <p:cNvSpPr/>
          <p:nvPr/>
        </p:nvSpPr>
        <p:spPr>
          <a:xfrm>
            <a:off x="0" y="5631120"/>
            <a:ext cx="18280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Pi"/>
          <p:cNvSpPr/>
          <p:nvPr/>
        </p:nvSpPr>
        <p:spPr>
          <a:xfrm>
            <a:off x="276480" y="6032520"/>
            <a:ext cx="592920" cy="518760"/>
          </a:xfrm>
          <a:custGeom>
            <a:avLst/>
            <a:gdLst/>
            <a:ahLst/>
            <a:cxn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28560" y="1600200"/>
            <a:ext cx="8328600" cy="267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5400" b="0" strike="noStrike" spc="-1">
                <a:solidFill>
                  <a:srgbClr val="344049"/>
                </a:solidFill>
                <a:latin typeface="Euphemia"/>
              </a:rPr>
              <a:t>Clique para editar o título Mestre</a:t>
            </a:r>
            <a:endParaRPr lang="pt-BR" sz="54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1"/>
          </p:nvPr>
        </p:nvSpPr>
        <p:spPr>
          <a:xfrm>
            <a:off x="5180400" y="6356520"/>
            <a:ext cx="12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cap="all" spc="-1">
                <a:solidFill>
                  <a:srgbClr val="000000"/>
                </a:solidFill>
                <a:latin typeface="Euphem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cap="all" spc="-1">
                <a:solidFill>
                  <a:srgbClr val="000000"/>
                </a:solidFill>
                <a:latin typeface="Euphemia"/>
              </a:rPr>
              <a:t>&lt;date/time&gt;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2"/>
          </p:nvPr>
        </p:nvSpPr>
        <p:spPr>
          <a:xfrm>
            <a:off x="6595920" y="6356520"/>
            <a:ext cx="3973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200" b="0" strike="noStrike" cap="all" spc="-1">
                <a:solidFill>
                  <a:srgbClr val="000000"/>
                </a:solidFill>
                <a:latin typeface="Euphem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200" b="0" strike="noStrike" cap="all" spc="-1">
                <a:solidFill>
                  <a:srgbClr val="000000"/>
                </a:solidFill>
                <a:latin typeface="Euphemia"/>
              </a:rPr>
              <a:t>&lt;footer&gt;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3"/>
          </p:nvPr>
        </p:nvSpPr>
        <p:spPr>
          <a:xfrm>
            <a:off x="1066644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cap="all" spc="-1">
                <a:solidFill>
                  <a:srgbClr val="000000"/>
                </a:solidFill>
                <a:latin typeface="Euphem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6D867D-3488-49D6-B8AD-21B503B7A0B6}" type="slidenum">
              <a:rPr lang="pt-BR" sz="1200" b="0" strike="noStrike" cap="all" spc="-1">
                <a:solidFill>
                  <a:srgbClr val="000000"/>
                </a:solidFill>
                <a:latin typeface="Euphemia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465562"/>
                </a:solidFill>
                <a:latin typeface="Euphemia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6"/>
          <p:cNvSpPr/>
          <p:nvPr/>
        </p:nvSpPr>
        <p:spPr>
          <a:xfrm>
            <a:off x="11883960" y="0"/>
            <a:ext cx="304200" cy="685764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tângulo 7"/>
          <p:cNvSpPr/>
          <p:nvPr/>
        </p:nvSpPr>
        <p:spPr>
          <a:xfrm>
            <a:off x="61704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tângulo 8"/>
          <p:cNvSpPr/>
          <p:nvPr/>
        </p:nvSpPr>
        <p:spPr>
          <a:xfrm>
            <a:off x="0" y="0"/>
            <a:ext cx="609120" cy="6857640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Retângulo 12"/>
          <p:cNvSpPr/>
          <p:nvPr/>
        </p:nvSpPr>
        <p:spPr>
          <a:xfrm>
            <a:off x="617040" y="736200"/>
            <a:ext cx="609120" cy="60912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onector reto 13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onector reto 14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Pi"/>
          <p:cNvSpPr/>
          <p:nvPr/>
        </p:nvSpPr>
        <p:spPr>
          <a:xfrm>
            <a:off x="756000" y="898200"/>
            <a:ext cx="335520" cy="293760"/>
          </a:xfrm>
          <a:custGeom>
            <a:avLst/>
            <a:gdLst/>
            <a:ahLst/>
            <a:cxn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onector reto 15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344049"/>
                </a:solidFill>
                <a:latin typeface="Euphemia"/>
              </a:rPr>
              <a:t>Clique para editar o título Mestre</a:t>
            </a:r>
            <a:endParaRPr lang="pt-BR" sz="36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93360" y="1600200"/>
            <a:ext cx="978228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46960" indent="-24696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2800" b="0" strike="noStrike" spc="-1">
                <a:solidFill>
                  <a:srgbClr val="465562"/>
                </a:solidFill>
                <a:latin typeface="Euphemia"/>
              </a:rPr>
              <a:t>Clique para editar os estilos de texto Mestres</a:t>
            </a:r>
          </a:p>
          <a:p>
            <a:pPr marL="612720" lvl="1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–"/>
            </a:pPr>
            <a:r>
              <a:rPr lang="pt-BR" sz="2400" b="0" strike="noStrike" spc="-1">
                <a:solidFill>
                  <a:srgbClr val="465562"/>
                </a:solidFill>
                <a:latin typeface="Euphemia"/>
              </a:rPr>
              <a:t>Segundo nível</a:t>
            </a:r>
          </a:p>
          <a:p>
            <a:pPr marL="978480" lvl="2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Terceiro nível</a:t>
            </a:r>
          </a:p>
          <a:p>
            <a:pPr marL="1344240" lvl="3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Arial"/>
              <a:buChar char="–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Quarto nível</a:t>
            </a:r>
          </a:p>
          <a:p>
            <a:pPr marL="1710000" lvl="4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Quinto nível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dt" idx="4"/>
          </p:nvPr>
        </p:nvSpPr>
        <p:spPr>
          <a:xfrm>
            <a:off x="5180400" y="6356520"/>
            <a:ext cx="12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cap="all" spc="-1">
                <a:solidFill>
                  <a:srgbClr val="465562"/>
                </a:solidFill>
                <a:latin typeface="Euphem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cap="all" spc="-1">
                <a:solidFill>
                  <a:srgbClr val="465562"/>
                </a:solidFill>
                <a:latin typeface="Euphemia"/>
              </a:rPr>
              <a:t>&lt;date/time&gt;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5"/>
          </p:nvPr>
        </p:nvSpPr>
        <p:spPr>
          <a:xfrm>
            <a:off x="6595920" y="6356520"/>
            <a:ext cx="3973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200" b="0" strike="noStrike" cap="all" spc="-1">
                <a:solidFill>
                  <a:srgbClr val="465562"/>
                </a:solidFill>
                <a:latin typeface="Euphem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200" b="0" strike="noStrike" cap="all" spc="-1">
                <a:solidFill>
                  <a:srgbClr val="465562"/>
                </a:solidFill>
                <a:latin typeface="Euphemia"/>
              </a:rPr>
              <a:t>&lt;footer&gt;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6"/>
          </p:nvPr>
        </p:nvSpPr>
        <p:spPr>
          <a:xfrm>
            <a:off x="1076688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cap="all" spc="-1">
                <a:solidFill>
                  <a:srgbClr val="465562"/>
                </a:solidFill>
                <a:latin typeface="Euphem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7C3D7C-70E8-411F-AD8D-247ACCB16E06}" type="slidenum">
              <a:rPr lang="pt-BR" sz="1200" b="0" strike="noStrike" cap="all" spc="-1">
                <a:solidFill>
                  <a:srgbClr val="465562"/>
                </a:solidFill>
                <a:latin typeface="Euphemia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6"/>
          <p:cNvSpPr/>
          <p:nvPr/>
        </p:nvSpPr>
        <p:spPr>
          <a:xfrm>
            <a:off x="11883960" y="0"/>
            <a:ext cx="304200" cy="685764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tângulo 7"/>
          <p:cNvSpPr/>
          <p:nvPr/>
        </p:nvSpPr>
        <p:spPr>
          <a:xfrm>
            <a:off x="617040" y="0"/>
            <a:ext cx="6091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tângulo 8"/>
          <p:cNvSpPr/>
          <p:nvPr/>
        </p:nvSpPr>
        <p:spPr>
          <a:xfrm>
            <a:off x="0" y="0"/>
            <a:ext cx="609120" cy="6857640"/>
          </a:xfrm>
          <a:prstGeom prst="rect">
            <a:avLst/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tângulo 12"/>
          <p:cNvSpPr/>
          <p:nvPr/>
        </p:nvSpPr>
        <p:spPr>
          <a:xfrm>
            <a:off x="617040" y="736200"/>
            <a:ext cx="609120" cy="60912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onector reto 13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onector reto 14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Pi"/>
          <p:cNvSpPr/>
          <p:nvPr/>
        </p:nvSpPr>
        <p:spPr>
          <a:xfrm>
            <a:off x="756000" y="898200"/>
            <a:ext cx="335520" cy="293760"/>
          </a:xfrm>
          <a:custGeom>
            <a:avLst/>
            <a:gdLst/>
            <a:ahLst/>
            <a:cxn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onector reto 15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344049"/>
                </a:solidFill>
                <a:latin typeface="Euphemia"/>
              </a:rPr>
              <a:t>Clique para editar o título Mestre</a:t>
            </a:r>
            <a:endParaRPr lang="pt-BR" sz="36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593360" y="1600200"/>
            <a:ext cx="481428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46960" indent="-24696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2800" b="0" strike="noStrike" spc="-1">
                <a:solidFill>
                  <a:srgbClr val="465562"/>
                </a:solidFill>
                <a:latin typeface="Euphemia"/>
              </a:rPr>
              <a:t>Clique para editar os estilos de texto Mestres</a:t>
            </a:r>
          </a:p>
          <a:p>
            <a:pPr marL="612720" lvl="1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–"/>
            </a:pPr>
            <a:r>
              <a:rPr lang="pt-BR" sz="2400" b="0" strike="noStrike" spc="-1">
                <a:solidFill>
                  <a:srgbClr val="465562"/>
                </a:solidFill>
                <a:latin typeface="Euphemia"/>
              </a:rPr>
              <a:t>Segundo nível</a:t>
            </a:r>
          </a:p>
          <a:p>
            <a:pPr marL="978480" lvl="2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Terceiro nível</a:t>
            </a:r>
          </a:p>
          <a:p>
            <a:pPr marL="1344240" lvl="3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Arial"/>
              <a:buChar char="–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Quarto nível</a:t>
            </a:r>
          </a:p>
          <a:p>
            <a:pPr marL="1710000" lvl="4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Quinto nível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561720" y="1600200"/>
            <a:ext cx="481428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46960" indent="-24696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2800" b="0" strike="noStrike" spc="-1">
                <a:solidFill>
                  <a:srgbClr val="465562"/>
                </a:solidFill>
                <a:latin typeface="Euphemia"/>
              </a:rPr>
              <a:t>Clique para editar os estilos de texto Mestres</a:t>
            </a:r>
          </a:p>
          <a:p>
            <a:pPr marL="612720" lvl="1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–"/>
            </a:pPr>
            <a:r>
              <a:rPr lang="pt-BR" sz="2400" b="0" strike="noStrike" spc="-1">
                <a:solidFill>
                  <a:srgbClr val="465562"/>
                </a:solidFill>
                <a:latin typeface="Euphemia"/>
              </a:rPr>
              <a:t>Segundo nível</a:t>
            </a:r>
          </a:p>
          <a:p>
            <a:pPr marL="978480" lvl="2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2000" b="0" strike="noStrike" spc="-1">
                <a:solidFill>
                  <a:srgbClr val="465562"/>
                </a:solidFill>
                <a:latin typeface="Euphemia"/>
              </a:rPr>
              <a:t>Terceiro nível</a:t>
            </a:r>
          </a:p>
          <a:p>
            <a:pPr marL="1344240" lvl="3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Arial"/>
              <a:buChar char="–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Quarto nível</a:t>
            </a:r>
          </a:p>
          <a:p>
            <a:pPr marL="1710000" lvl="4" indent="-246960">
              <a:lnSpc>
                <a:spcPct val="90000"/>
              </a:lnSpc>
              <a:spcBef>
                <a:spcPts val="601"/>
              </a:spcBef>
              <a:buClr>
                <a:srgbClr val="465562"/>
              </a:buClr>
              <a:buFont typeface="Euphemia"/>
              <a:buChar char="›"/>
            </a:pPr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Quinto nível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dt" idx="7"/>
          </p:nvPr>
        </p:nvSpPr>
        <p:spPr>
          <a:xfrm>
            <a:off x="5180400" y="6356520"/>
            <a:ext cx="12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cap="all" spc="-1">
                <a:solidFill>
                  <a:srgbClr val="465562"/>
                </a:solidFill>
                <a:latin typeface="Euphemi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cap="all" spc="-1">
                <a:solidFill>
                  <a:srgbClr val="465562"/>
                </a:solidFill>
                <a:latin typeface="Euphemia"/>
              </a:rPr>
              <a:t>&lt;date/time&gt;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 idx="8"/>
          </p:nvPr>
        </p:nvSpPr>
        <p:spPr>
          <a:xfrm>
            <a:off x="6595920" y="6356520"/>
            <a:ext cx="3973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200" b="0" strike="noStrike" cap="all" spc="-1">
                <a:solidFill>
                  <a:srgbClr val="465562"/>
                </a:solidFill>
                <a:latin typeface="Euphem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200" b="0" strike="noStrike" cap="all" spc="-1">
                <a:solidFill>
                  <a:srgbClr val="465562"/>
                </a:solidFill>
                <a:latin typeface="Euphemia"/>
              </a:rPr>
              <a:t>&lt;footer&gt;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 idx="9"/>
          </p:nvPr>
        </p:nvSpPr>
        <p:spPr>
          <a:xfrm>
            <a:off x="10766880" y="6356520"/>
            <a:ext cx="609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cap="all" spc="-1">
                <a:solidFill>
                  <a:srgbClr val="465562"/>
                </a:solidFill>
                <a:latin typeface="Euphem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31469-241D-4DBC-B995-1FBCD89B7375}" type="slidenum">
              <a:rPr lang="pt-BR" sz="1200" b="0" strike="noStrike" cap="all" spc="-1">
                <a:solidFill>
                  <a:srgbClr val="465562"/>
                </a:solidFill>
                <a:latin typeface="Euphemia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428560" y="1600200"/>
            <a:ext cx="8328600" cy="267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5400" b="0" strike="noStrike" spc="-1">
                <a:solidFill>
                  <a:srgbClr val="344049"/>
                </a:solidFill>
                <a:latin typeface="Euphemia"/>
              </a:rPr>
              <a:t>Questão 2</a:t>
            </a:r>
            <a:endParaRPr lang="pt-BR" sz="5400" b="0" strike="noStrike" spc="-1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2428560" y="4344840"/>
            <a:ext cx="7516080" cy="111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465562"/>
                </a:solidFill>
                <a:latin typeface="Euphemia"/>
              </a:rPr>
              <a:t>Segmentação de imagem utilizando clusterização k-means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K-means clustering</a:t>
            </a:r>
          </a:p>
        </p:txBody>
      </p:sp>
      <p:pic>
        <p:nvPicPr>
          <p:cNvPr id="167" name="Picture 166"/>
          <p:cNvPicPr/>
          <p:nvPr/>
        </p:nvPicPr>
        <p:blipFill>
          <a:blip r:embed="rId3"/>
          <a:stretch/>
        </p:blipFill>
        <p:spPr>
          <a:xfrm>
            <a:off x="2700000" y="1620000"/>
            <a:ext cx="7203960" cy="48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2430720" y="1980000"/>
            <a:ext cx="7829280" cy="4628880"/>
          </a:xfrm>
          <a:prstGeom prst="rect">
            <a:avLst/>
          </a:prstGeom>
          <a:ln w="0">
            <a:noFill/>
          </a:ln>
        </p:spPr>
      </p:pic>
      <p:sp>
        <p:nvSpPr>
          <p:cNvPr id="169" name="Título 2"/>
          <p:cNvSpPr txBox="1"/>
          <p:nvPr/>
        </p:nvSpPr>
        <p:spPr>
          <a:xfrm>
            <a:off x="1593720" y="17820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Algoritmo Gonzalez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r>
              <a:rPr lang="pt-BR" sz="1800" b="0" strike="noStrike" spc="-1">
                <a:solidFill>
                  <a:srgbClr val="465562"/>
                </a:solidFill>
                <a:latin typeface="Euphemia"/>
              </a:rPr>
              <a:t>Exemplo</a:t>
            </a:r>
          </a:p>
        </p:txBody>
      </p:sp>
      <p:pic>
        <p:nvPicPr>
          <p:cNvPr id="171" name="Picture 170"/>
          <p:cNvPicPr/>
          <p:nvPr/>
        </p:nvPicPr>
        <p:blipFill>
          <a:blip r:embed="rId3"/>
          <a:stretch/>
        </p:blipFill>
        <p:spPr>
          <a:xfrm>
            <a:off x="1440000" y="1980000"/>
            <a:ext cx="10080000" cy="412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344049"/>
                </a:solidFill>
                <a:latin typeface="Euphemia"/>
              </a:rPr>
              <a:t>Resultado Final</a:t>
            </a:r>
            <a:endParaRPr lang="pt-BR" sz="3600" b="0" strike="noStrike" spc="-1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1623600" y="1980000"/>
            <a:ext cx="4676400" cy="349524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765005-DD22-6300-A7AB-EE35DE2F9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00" y="1603773"/>
            <a:ext cx="4941389" cy="40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0" strike="noStrike" spc="-1">
                <a:solidFill>
                  <a:srgbClr val="344049"/>
                </a:solidFill>
                <a:latin typeface="Euphemia"/>
              </a:rPr>
              <a:t>Resultado Final</a:t>
            </a:r>
            <a:endParaRPr lang="pt-BR" sz="3600" b="0" strike="noStrike" spc="-1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24517-39AB-A2CA-FD5F-047E241B8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0" y="1884780"/>
            <a:ext cx="4670111" cy="34952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9F9BD8E-D119-2726-F7A7-CD311157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00" y="1477980"/>
            <a:ext cx="5058951" cy="41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84</TotalTime>
  <Words>23</Words>
  <Application>Microsoft Office PowerPoint</Application>
  <PresentationFormat>Custom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Euphemia</vt:lpstr>
      <vt:lpstr>Symbol</vt:lpstr>
      <vt:lpstr>Times New Roman</vt:lpstr>
      <vt:lpstr>Wingdings</vt:lpstr>
      <vt:lpstr>Office Theme</vt:lpstr>
      <vt:lpstr>Office Theme</vt:lpstr>
      <vt:lpstr>Office Theme</vt:lpstr>
      <vt:lpstr>Questão 2</vt:lpstr>
      <vt:lpstr>K-means clustering</vt:lpstr>
      <vt:lpstr>PowerPoint Presentation</vt:lpstr>
      <vt:lpstr>Exemplo</vt:lpstr>
      <vt:lpstr>Resultado Final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Questão 1</dc:title>
  <dc:subject/>
  <dc:creator>MEG  BATISTA ALVES</dc:creator>
  <dc:description/>
  <cp:lastModifiedBy>ADM</cp:lastModifiedBy>
  <cp:revision>4</cp:revision>
  <dcterms:created xsi:type="dcterms:W3CDTF">2022-11-14T01:00:51Z</dcterms:created>
  <dcterms:modified xsi:type="dcterms:W3CDTF">2022-11-19T08:29:20Z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5</vt:i4>
  </property>
  <property fmtid="{D5CDD505-2E9C-101B-9397-08002B2CF9AE}" pid="8" name="PresentationFormat">
    <vt:lpwstr>Personalizar</vt:lpwstr>
  </property>
  <property fmtid="{D5CDD505-2E9C-101B-9397-08002B2CF9AE}" pid="9" name="ScenarioTags">
    <vt:lpwstr/>
  </property>
  <property fmtid="{D5CDD505-2E9C-101B-9397-08002B2CF9AE}" pid="10" name="Slides">
    <vt:i4>5</vt:i4>
  </property>
</Properties>
</file>