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7" r:id="rId6"/>
    <p:sldId id="3791" r:id="rId7"/>
    <p:sldId id="3835" r:id="rId8"/>
    <p:sldId id="3836" r:id="rId9"/>
    <p:sldId id="3831" r:id="rId10"/>
    <p:sldId id="3792" r:id="rId11"/>
    <p:sldId id="3837" r:id="rId12"/>
    <p:sldId id="383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848C08B-765B-4224-8C32-A4E07BC9D3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4716B-CCDA-4ED5-A949-DC543D42F7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D010-D68C-408C-9365-39038904727A}" type="datetime1">
              <a:rPr lang="pt-BR" smtClean="0"/>
              <a:t>16/12/2022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4068E3-6EF8-47AF-A60A-1787225BC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84FE5-BDD7-4AB0-95C7-C893FB266A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F3667-10FE-4B51-8892-0C377AD74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99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C62D1-5748-4D13-8049-111CA6CA9B38}" type="datetime1">
              <a:rPr lang="pt-BR" smtClean="0"/>
              <a:pPr/>
              <a:t>16/12/2022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20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5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48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37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5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44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05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82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 imagens pequ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tação com imag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/>
              <a:t>3/9/20XX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/>
              <a:pPr rtl="0"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Segmentação 2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Grupo: Daniel</a:t>
            </a:r>
          </a:p>
          <a:p>
            <a:pPr rtl="0"/>
            <a:r>
              <a:rPr lang="pt-BR" dirty="0">
                <a:solidFill>
                  <a:srgbClr val="FFFFFF"/>
                </a:solidFill>
              </a:rPr>
              <a:t>David</a:t>
            </a:r>
          </a:p>
          <a:p>
            <a:pPr rtl="0"/>
            <a:r>
              <a:rPr lang="pt-BR" dirty="0">
                <a:solidFill>
                  <a:srgbClr val="FFFFFF"/>
                </a:solidFill>
              </a:rPr>
              <a:t>Meg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Bounding</a:t>
            </a:r>
            <a:r>
              <a:rPr lang="pt-BR" dirty="0"/>
              <a:t> Boxes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 representação mais simples em tamanho e forma.</a:t>
            </a:r>
          </a:p>
          <a:p>
            <a:pPr rtl="0"/>
            <a:r>
              <a:rPr lang="pt-BR" dirty="0"/>
              <a:t>O menor retângulo com lados paralelos aos eixos u e v que envolve a região.</a:t>
            </a:r>
          </a:p>
          <a:p>
            <a:pPr rtl="0"/>
            <a:r>
              <a:rPr lang="pt-BR" dirty="0"/>
              <a:t>Pode ser ilustrado usando uma imagem binária.</a:t>
            </a:r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3/9/20XX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pt-BR" dirty="0"/>
              <a:t>Desenhando o retângulo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8A8ED4-82B1-2EB9-3564-CE31C4C2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4" y="1690688"/>
            <a:ext cx="6585739" cy="41245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F0E6858-F868-D90E-F29C-9534CF56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11" y="2114242"/>
            <a:ext cx="4108510" cy="34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794285" cy="132588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Criando </a:t>
            </a:r>
            <a:r>
              <a:rPr lang="pt-BR" dirty="0" err="1"/>
              <a:t>bounding</a:t>
            </a:r>
            <a:r>
              <a:rPr lang="pt-BR" dirty="0"/>
              <a:t> boxes rotacionadas e elipses para os contornos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EF3AED-2704-8622-6675-F3EB2F2AE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9" b="17545"/>
          <a:stretch/>
        </p:blipFill>
        <p:spPr>
          <a:xfrm>
            <a:off x="1028382" y="2051574"/>
            <a:ext cx="10135235" cy="371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794285" cy="132588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Criando retângulos rotacionados e elipses para os contornos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12F343-0755-ADEF-2387-FD87B385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27" y="2142590"/>
            <a:ext cx="9520745" cy="345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Criando retângulos rotacionados e elipses para os contornos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6987AC7-5E63-2231-81ED-EA813E90A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924"/>
          <a:stretch/>
        </p:blipFill>
        <p:spPr>
          <a:xfrm>
            <a:off x="1141633" y="2184830"/>
            <a:ext cx="4110070" cy="3322463"/>
          </a:xfrm>
        </p:spPr>
      </p:pic>
      <p:pic>
        <p:nvPicPr>
          <p:cNvPr id="11" name="Espaço Reservado para Conteúdo 9">
            <a:extLst>
              <a:ext uri="{FF2B5EF4-FFF2-40B4-BE49-F238E27FC236}">
                <a16:creationId xmlns:a16="http://schemas.microsoft.com/office/drawing/2014/main" id="{063F2F90-6E83-499E-F109-0672AA7C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5"/>
          <a:stretch/>
        </p:blipFill>
        <p:spPr>
          <a:xfrm>
            <a:off x="5661125" y="1690688"/>
            <a:ext cx="4984549" cy="41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Momentos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36E3F-843F-6FA3-26EB-DEA4484F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4600122" cy="3859742"/>
          </a:xfrm>
        </p:spPr>
        <p:txBody>
          <a:bodyPr/>
          <a:lstStyle/>
          <a:p>
            <a:r>
              <a:rPr lang="pt-BR" dirty="0"/>
              <a:t>Uma classe rica e computacionalmente barata de recursos de imagem que podem descrever o tamanho e a localização da região, bem como a forma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AC40F3-2453-3F54-A760-4A5033ED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4" y="2720120"/>
            <a:ext cx="4481949" cy="1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Momentos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8E0A59-079C-927D-E448-424CDFA7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76" y="2022855"/>
            <a:ext cx="8909848" cy="14061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CDDD6-3BEA-1BCD-A218-B059C6BA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857" y="3937341"/>
            <a:ext cx="3176877" cy="13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Momentos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D15A8-9E8B-0F49-9CD4-AA329781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42" y="1690688"/>
            <a:ext cx="4560708" cy="40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412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6994_TF78504181_Win32" id="{DC1B3CC7-0FE4-43D2-96F6-885BDC7B9026}" vid="{3277C3B5-5A8D-4B57-8EA3-699E50814C0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Formas</Template>
  <TotalTime>134</TotalTime>
  <Words>123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Segmentação 2</vt:lpstr>
      <vt:lpstr>Bounding Boxes</vt:lpstr>
      <vt:lpstr>Desenhando o retângulo</vt:lpstr>
      <vt:lpstr>Criando bounding boxes rotacionadas e elipses para os contornos</vt:lpstr>
      <vt:lpstr>Criando retângulos rotacionados e elipses para os contornos</vt:lpstr>
      <vt:lpstr>Criando retângulos rotacionados e elipses para os contornos</vt:lpstr>
      <vt:lpstr>Momentos</vt:lpstr>
      <vt:lpstr>Momentos</vt:lpstr>
      <vt:lpstr>Momentos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2</dc:title>
  <dc:creator>MEG  BATISTA ALVES</dc:creator>
  <cp:lastModifiedBy>MEG  BATISTA ALVES</cp:lastModifiedBy>
  <cp:revision>3</cp:revision>
  <dcterms:created xsi:type="dcterms:W3CDTF">2022-12-16T22:34:24Z</dcterms:created>
  <dcterms:modified xsi:type="dcterms:W3CDTF">2022-12-17T00:48:47Z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