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ffbe7fe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ffbe7fe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ffbe7fe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ffbe7fe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ffbe7fe0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ffbe7fe0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ffbe7fe0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ffbe7fe0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ffbe7fe0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ffbe7fe0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ffbe7fe0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ffbe7fe0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ffbe7fe0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ffbe7fe0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ffbe7fe0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ffbe7fe0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Daniel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David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Rotulagem de componente conectado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Algoritmo para detectar e contar o número de regiões conectadas , também chamadas de blobs,em uma imagem binária.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Frequentemente, isso é feito após um algoritmo de segmentação.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O resultado da segmentação é processado pelo algoritmo de rotulagem de componentes conectados para contar o número de regiões distintas.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16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 entrada do algoritmo é uma imagem binária.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O objetivo é rotular cada componente conectado (ou blob) com o mesmo rótulo exclusivo.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 Como cada blob será rotulado, podemos inferir o número total de blobs individuais.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conectividade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Existem duas maneiras comuns de definir se um componente está ou não conectado. Uma delas é definir que um pixel só tem 4 vizinhos. A outra é definir que um pixel tem 8 vizinhos.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048" y="2598125"/>
            <a:ext cx="3911825" cy="18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r>
              <a:rPr lang="pt-BR"/>
              <a:t> de duas passagens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forma de implementar a r</a:t>
            </a:r>
            <a:r>
              <a:rPr lang="pt-BR"/>
              <a:t>otulagem de componente conectado é através do algoritmo de duas passagens.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Vamos agora demonstrar o funcionamento do algoritmo de duas passagens para a imagem abaixo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013" y="2720595"/>
            <a:ext cx="2071975" cy="20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duas passagens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245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Inicialmente adicionamos uma borda de elementos nulos para facilitar os </a:t>
            </a:r>
            <a:r>
              <a:rPr lang="pt-BR"/>
              <a:t>cálculos.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Então percorremos cada elemento da coluna e depois por linha.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248" y="2255650"/>
            <a:ext cx="2477400" cy="23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duas passagens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245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 faz um loop sobre cada pixel e atribui a ele um rótulo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Ele também registra equivalências.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38" y="1993075"/>
            <a:ext cx="3960226" cy="29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duas passagens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245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removemos a borda de zeros.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Então percorremos cada elemento novamente e </a:t>
            </a:r>
            <a:r>
              <a:rPr lang="pt-BR"/>
              <a:t>atribuímos</a:t>
            </a:r>
            <a:r>
              <a:rPr lang="pt-BR"/>
              <a:t>  o menor valor equivalente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313" y="2036825"/>
            <a:ext cx="3979276" cy="2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duas passagens: Resultado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245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0" y="1482038"/>
            <a:ext cx="26574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