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465562"/>
                </a:solidFill>
                <a:latin typeface="Euphemia"/>
              </a:rPr>
              <a:t>Click to move the slide</a:t>
            </a:r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C0B0C45-BECF-4225-B9ED-D70661FF1191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527664-1A15-4F5B-9DFE-B33781F8D77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EE66B2-48F2-4605-B246-158D919F9CC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13D0EB-48C8-4343-A1A8-5198043FBD0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3C598C-720F-407B-9564-5075CAC43BC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8651B3-1C20-4440-8890-89CC6AA2ED9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D933C6-2F64-4243-9CC3-A63BD95608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1593360" y="398844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8C19BC-BBEF-4B39-ABBD-12499E2BA9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660600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CA7703-C114-4752-9CD1-2492E3ED2B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90104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820836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/>
          </p:nvPr>
        </p:nvSpPr>
        <p:spPr>
          <a:xfrm>
            <a:off x="159336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/>
          </p:nvPr>
        </p:nvSpPr>
        <p:spPr>
          <a:xfrm>
            <a:off x="490104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/>
          </p:nvPr>
        </p:nvSpPr>
        <p:spPr>
          <a:xfrm>
            <a:off x="820836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52C7F6-B59D-4533-8CFB-A50EE73013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661904-40AA-4FC3-81C9-4409936410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593360" y="1600200"/>
            <a:ext cx="978228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763F64-BDE6-49DD-82F1-B63015C7B7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978228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90CD5A-9CDB-4933-B9A5-CC8CB2265D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61A77B-2412-4387-B749-89DB449976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7DC89C-F895-4919-BCC6-F034FAB492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593360" y="177840"/>
            <a:ext cx="9782280" cy="57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7DCA07-AF4D-4DD6-B9DF-210199FD02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B1B113-CE3A-49E2-9EB4-5A03FDA921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1593360" y="1600200"/>
            <a:ext cx="978228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A24CE5-A75A-48DB-90B0-69F767EA49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60600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8845B5-A81F-4B77-B8E7-8D280C47E7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755143-93A2-49ED-A3A6-749516B695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1593360" y="398844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AD2A54-8E28-409D-9A1A-5E47D783F8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660600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CDB529-9F35-4A87-8171-E2B8CDBA79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90104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820836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159336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/>
          </p:nvPr>
        </p:nvSpPr>
        <p:spPr>
          <a:xfrm>
            <a:off x="490104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/>
          </p:nvPr>
        </p:nvSpPr>
        <p:spPr>
          <a:xfrm>
            <a:off x="820836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522164-640B-4D41-8CC5-7928789BD1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3C61AD-A1EE-4117-865B-CB9E377624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593360" y="1600200"/>
            <a:ext cx="978228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A904CC-977A-4BFA-88BD-8978148CB9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978228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B71C61-893F-416C-8224-6F8C69F6B9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2F43F8-2892-45EC-B500-D9CCE540F1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89E8DB-9408-4574-A3D2-893253750E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978228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9E95DA-0A97-412D-AA2E-273007887A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1593360" y="177840"/>
            <a:ext cx="9782280" cy="57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C5A57B-7CA8-41B2-8A86-09BAD1CF0C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CCE96A-DB6B-41F3-8D9B-32BDAF6428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60600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90686C-FB41-42EE-BFDC-59CEFBB895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06DBA59-BBFA-45E4-AD61-F8270FF1F5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1593360" y="398844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FB53049-F096-4B7E-A619-8968CF806E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660600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B3A546-36C4-4B36-B2BA-DED22683D7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90104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820836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159336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/>
          </p:nvPr>
        </p:nvSpPr>
        <p:spPr>
          <a:xfrm>
            <a:off x="490104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/>
          </p:nvPr>
        </p:nvSpPr>
        <p:spPr>
          <a:xfrm>
            <a:off x="820836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DFCE283-17DB-4BED-A1E5-CE4BEAF5BD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30341A-3CAB-4418-B99C-3DC645CA66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3FCC2D-19D2-4890-B3AF-D27034E14C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1593360" y="177840"/>
            <a:ext cx="9782280" cy="57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3BDA8A-549F-44C7-B53F-4F88CD8592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7CE397-B7B5-4830-8435-CFC0889990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0600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33475E-85E7-4971-B5DC-615C8E8862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711D04-6A20-4524-877D-F31F94D4E6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6" hidden="1"/>
          <p:cNvSpPr/>
          <p:nvPr/>
        </p:nvSpPr>
        <p:spPr>
          <a:xfrm>
            <a:off x="11883960" y="0"/>
            <a:ext cx="304200" cy="685764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tângulo 7" hidden="1"/>
          <p:cNvSpPr/>
          <p:nvPr/>
        </p:nvSpPr>
        <p:spPr>
          <a:xfrm>
            <a:off x="617040" y="0"/>
            <a:ext cx="6091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tângulo 8" hidden="1"/>
          <p:cNvSpPr/>
          <p:nvPr/>
        </p:nvSpPr>
        <p:spPr>
          <a:xfrm>
            <a:off x="0" y="0"/>
            <a:ext cx="609120" cy="6857640"/>
          </a:xfrm>
          <a:prstGeom prst="rect">
            <a:avLst/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tângulo 12" hidden="1"/>
          <p:cNvSpPr/>
          <p:nvPr/>
        </p:nvSpPr>
        <p:spPr>
          <a:xfrm>
            <a:off x="617040" y="736200"/>
            <a:ext cx="609120" cy="609120"/>
          </a:xfrm>
          <a:prstGeom prst="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onector reto 13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onector reto 14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i" hidden="1"/>
          <p:cNvSpPr/>
          <p:nvPr/>
        </p:nvSpPr>
        <p:spPr>
          <a:xfrm>
            <a:off x="756000" y="898200"/>
            <a:ext cx="335520" cy="29376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onector reto 15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tângulo 7"/>
          <p:cNvSpPr/>
          <p:nvPr/>
        </p:nvSpPr>
        <p:spPr>
          <a:xfrm>
            <a:off x="11579400" y="5638680"/>
            <a:ext cx="609120" cy="121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tângulo 8"/>
          <p:cNvSpPr/>
          <p:nvPr/>
        </p:nvSpPr>
        <p:spPr>
          <a:xfrm>
            <a:off x="11274840" y="5638680"/>
            <a:ext cx="304200" cy="12189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tângulo 9"/>
          <p:cNvSpPr/>
          <p:nvPr/>
        </p:nvSpPr>
        <p:spPr>
          <a:xfrm>
            <a:off x="1218960" y="0"/>
            <a:ext cx="6091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Retângulo 10"/>
          <p:cNvSpPr/>
          <p:nvPr/>
        </p:nvSpPr>
        <p:spPr>
          <a:xfrm>
            <a:off x="0" y="0"/>
            <a:ext cx="121860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tângulo 11"/>
          <p:cNvSpPr/>
          <p:nvPr/>
        </p:nvSpPr>
        <p:spPr>
          <a:xfrm>
            <a:off x="0" y="5638680"/>
            <a:ext cx="12188520" cy="121896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onector reto 12"/>
          <p:cNvSpPr/>
          <p:nvPr/>
        </p:nvSpPr>
        <p:spPr>
          <a:xfrm>
            <a:off x="11573280" y="5638680"/>
            <a:ext cx="360" cy="121932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Retângulo 13"/>
          <p:cNvSpPr/>
          <p:nvPr/>
        </p:nvSpPr>
        <p:spPr>
          <a:xfrm>
            <a:off x="0" y="5643000"/>
            <a:ext cx="1215720" cy="1214640"/>
          </a:xfrm>
          <a:prstGeom prst="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onector reto 14"/>
          <p:cNvSpPr/>
          <p:nvPr/>
        </p:nvSpPr>
        <p:spPr>
          <a:xfrm>
            <a:off x="1218600" y="0"/>
            <a:ext cx="360" cy="6858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onector reto 15"/>
          <p:cNvSpPr/>
          <p:nvPr/>
        </p:nvSpPr>
        <p:spPr>
          <a:xfrm>
            <a:off x="0" y="5631120"/>
            <a:ext cx="1828080" cy="36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Pi"/>
          <p:cNvSpPr/>
          <p:nvPr/>
        </p:nvSpPr>
        <p:spPr>
          <a:xfrm>
            <a:off x="276480" y="6032520"/>
            <a:ext cx="592920" cy="51876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428560" y="1600200"/>
            <a:ext cx="8328600" cy="267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5400" spc="-1" strike="noStrike">
                <a:solidFill>
                  <a:srgbClr val="344049"/>
                </a:solidFill>
                <a:latin typeface="Euphemia"/>
              </a:rPr>
              <a:t>Clique para editar o título Mestre</a:t>
            </a:r>
            <a:endParaRPr b="0" lang="pt-BR" sz="54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dt" idx="1"/>
          </p:nvPr>
        </p:nvSpPr>
        <p:spPr>
          <a:xfrm>
            <a:off x="5180400" y="6356520"/>
            <a:ext cx="12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 cap="all">
                <a:solidFill>
                  <a:srgbClr val="000000"/>
                </a:solidFill>
                <a:latin typeface="Euphemi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 cap="all">
                <a:solidFill>
                  <a:srgbClr val="000000"/>
                </a:solidFill>
                <a:latin typeface="Euphemia"/>
              </a:rPr>
              <a:t>&lt;date/time&gt;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ftr" idx="2"/>
          </p:nvPr>
        </p:nvSpPr>
        <p:spPr>
          <a:xfrm>
            <a:off x="6595920" y="6356520"/>
            <a:ext cx="3973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200" spc="-1" strike="noStrike" cap="all">
                <a:solidFill>
                  <a:srgbClr val="000000"/>
                </a:solidFill>
                <a:latin typeface="Euphemia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 cap="all">
                <a:solidFill>
                  <a:srgbClr val="000000"/>
                </a:solidFill>
                <a:latin typeface="Euphemia"/>
              </a:rPr>
              <a:t>&lt;footer&gt;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3"/>
          </p:nvPr>
        </p:nvSpPr>
        <p:spPr>
          <a:xfrm>
            <a:off x="10666440" y="6356520"/>
            <a:ext cx="609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 cap="all">
                <a:solidFill>
                  <a:srgbClr val="000000"/>
                </a:solidFill>
                <a:latin typeface="Euphem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6D867D-3488-49D6-B8AD-21B503B7A0B6}" type="slidenum">
              <a:rPr b="0" lang="pt-BR" sz="1200" spc="-1" strike="noStrike" cap="all">
                <a:solidFill>
                  <a:srgbClr val="000000"/>
                </a:solidFill>
                <a:latin typeface="Euphemi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465562"/>
                </a:solidFill>
                <a:latin typeface="Euphemia"/>
              </a:rPr>
              <a:t>Click to edit the outline text format</a:t>
            </a: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465562"/>
                </a:solidFill>
                <a:latin typeface="Euphemia"/>
              </a:rPr>
              <a:t>Second Outline Level</a:t>
            </a:r>
            <a:endParaRPr b="0" lang="pt-BR" sz="2000" spc="-1" strike="noStrike">
              <a:solidFill>
                <a:srgbClr val="465562"/>
              </a:solidFill>
              <a:latin typeface="Euphemia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465562"/>
                </a:solidFill>
                <a:latin typeface="Euphemia"/>
              </a:rPr>
              <a:t>Third Outline Level</a:t>
            </a:r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465562"/>
                </a:solidFill>
                <a:latin typeface="Euphemia"/>
              </a:rPr>
              <a:t>Fourth Outline Level</a:t>
            </a:r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65562"/>
                </a:solidFill>
                <a:latin typeface="Euphemia"/>
              </a:rPr>
              <a:t>Fifth Outline Level</a:t>
            </a:r>
            <a:endParaRPr b="0" lang="pt-BR" sz="2000" spc="-1" strike="noStrike">
              <a:solidFill>
                <a:srgbClr val="465562"/>
              </a:solidFill>
              <a:latin typeface="Euphemia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65562"/>
                </a:solidFill>
                <a:latin typeface="Euphemia"/>
              </a:rPr>
              <a:t>Sixth Outline Level</a:t>
            </a:r>
            <a:endParaRPr b="0" lang="pt-BR" sz="2000" spc="-1" strike="noStrike">
              <a:solidFill>
                <a:srgbClr val="465562"/>
              </a:solidFill>
              <a:latin typeface="Euphemia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65562"/>
                </a:solidFill>
                <a:latin typeface="Euphemia"/>
              </a:rPr>
              <a:t>Seventh Outline Level</a:t>
            </a:r>
            <a:endParaRPr b="0" lang="pt-BR" sz="2000" spc="-1" strike="noStrike">
              <a:solidFill>
                <a:srgbClr val="465562"/>
              </a:solidFill>
              <a:latin typeface="Euphem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6"/>
          <p:cNvSpPr/>
          <p:nvPr/>
        </p:nvSpPr>
        <p:spPr>
          <a:xfrm>
            <a:off x="11883960" y="0"/>
            <a:ext cx="304200" cy="685764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Retângulo 7"/>
          <p:cNvSpPr/>
          <p:nvPr/>
        </p:nvSpPr>
        <p:spPr>
          <a:xfrm>
            <a:off x="617040" y="0"/>
            <a:ext cx="6091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tângulo 8"/>
          <p:cNvSpPr/>
          <p:nvPr/>
        </p:nvSpPr>
        <p:spPr>
          <a:xfrm>
            <a:off x="0" y="0"/>
            <a:ext cx="609120" cy="6857640"/>
          </a:xfrm>
          <a:prstGeom prst="rect">
            <a:avLst/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Retângulo 12"/>
          <p:cNvSpPr/>
          <p:nvPr/>
        </p:nvSpPr>
        <p:spPr>
          <a:xfrm>
            <a:off x="617040" y="736200"/>
            <a:ext cx="609120" cy="609120"/>
          </a:xfrm>
          <a:prstGeom prst="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onector reto 13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onector reto 14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Pi"/>
          <p:cNvSpPr/>
          <p:nvPr/>
        </p:nvSpPr>
        <p:spPr>
          <a:xfrm>
            <a:off x="756000" y="898200"/>
            <a:ext cx="335520" cy="29376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onector reto 15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3600" spc="-1" strike="noStrike">
                <a:solidFill>
                  <a:srgbClr val="344049"/>
                </a:solidFill>
                <a:latin typeface="Euphemia"/>
              </a:rPr>
              <a:t>Clique para editar o título Mestre</a:t>
            </a:r>
            <a:endParaRPr b="0" lang="pt-BR" sz="36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93360" y="1600200"/>
            <a:ext cx="9782280" cy="457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46960" indent="-24696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b="0" lang="pt-BR" sz="2800" spc="-1" strike="noStrike">
                <a:solidFill>
                  <a:srgbClr val="465562"/>
                </a:solidFill>
                <a:latin typeface="Euphemia"/>
              </a:rPr>
              <a:t>Clique para editar os estilos de texto Mestres</a:t>
            </a: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  <a:p>
            <a:pPr lvl="1" marL="612720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–"/>
            </a:pPr>
            <a:r>
              <a:rPr b="0" lang="pt-BR" sz="2400" spc="-1" strike="noStrike">
                <a:solidFill>
                  <a:srgbClr val="465562"/>
                </a:solidFill>
                <a:latin typeface="Euphemia"/>
              </a:rPr>
              <a:t>Segundo nível</a:t>
            </a:r>
            <a:endParaRPr b="0" lang="pt-BR" sz="2400" spc="-1" strike="noStrike">
              <a:solidFill>
                <a:srgbClr val="465562"/>
              </a:solidFill>
              <a:latin typeface="Euphemia"/>
            </a:endParaRPr>
          </a:p>
          <a:p>
            <a:pPr lvl="2" marL="978480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›"/>
            </a:pPr>
            <a:r>
              <a:rPr b="0" lang="pt-BR" sz="2000" spc="-1" strike="noStrike">
                <a:solidFill>
                  <a:srgbClr val="465562"/>
                </a:solidFill>
                <a:latin typeface="Euphemia"/>
              </a:rPr>
              <a:t>Terceiro nível</a:t>
            </a:r>
            <a:endParaRPr b="0" lang="pt-BR" sz="2000" spc="-1" strike="noStrike">
              <a:solidFill>
                <a:srgbClr val="465562"/>
              </a:solidFill>
              <a:latin typeface="Euphemia"/>
            </a:endParaRPr>
          </a:p>
          <a:p>
            <a:pPr lvl="3" marL="1344240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Arial"/>
              <a:buChar char="–"/>
            </a:pPr>
            <a:r>
              <a:rPr b="0" lang="pt-BR" sz="1800" spc="-1" strike="noStrike">
                <a:solidFill>
                  <a:srgbClr val="465562"/>
                </a:solidFill>
                <a:latin typeface="Euphemia"/>
              </a:rPr>
              <a:t>Quarto nível</a:t>
            </a:r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  <a:p>
            <a:pPr lvl="4" marL="1710000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›"/>
            </a:pPr>
            <a:r>
              <a:rPr b="0" lang="pt-BR" sz="1800" spc="-1" strike="noStrike">
                <a:solidFill>
                  <a:srgbClr val="465562"/>
                </a:solidFill>
                <a:latin typeface="Euphemia"/>
              </a:rPr>
              <a:t>Quinto nível</a:t>
            </a:r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4"/>
          </p:nvPr>
        </p:nvSpPr>
        <p:spPr>
          <a:xfrm>
            <a:off x="5180400" y="6356520"/>
            <a:ext cx="12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 cap="all">
                <a:solidFill>
                  <a:srgbClr val="465562"/>
                </a:solidFill>
                <a:latin typeface="Euphemi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 cap="all">
                <a:solidFill>
                  <a:srgbClr val="465562"/>
                </a:solidFill>
                <a:latin typeface="Euphemia"/>
              </a:rPr>
              <a:t>&lt;date/time&gt;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ftr" idx="5"/>
          </p:nvPr>
        </p:nvSpPr>
        <p:spPr>
          <a:xfrm>
            <a:off x="6595920" y="6356520"/>
            <a:ext cx="3973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200" spc="-1" strike="noStrike" cap="all">
                <a:solidFill>
                  <a:srgbClr val="465562"/>
                </a:solidFill>
                <a:latin typeface="Euphemia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 cap="all">
                <a:solidFill>
                  <a:srgbClr val="465562"/>
                </a:solidFill>
                <a:latin typeface="Euphemia"/>
              </a:rPr>
              <a:t>&lt;footer&gt;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sldNum" idx="6"/>
          </p:nvPr>
        </p:nvSpPr>
        <p:spPr>
          <a:xfrm>
            <a:off x="10766880" y="6356520"/>
            <a:ext cx="609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 cap="all">
                <a:solidFill>
                  <a:srgbClr val="465562"/>
                </a:solidFill>
                <a:latin typeface="Euphem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7C3D7C-70E8-411F-AD8D-247ACCB16E06}" type="slidenum">
              <a:rPr b="0" lang="pt-BR" sz="1200" spc="-1" strike="noStrike" cap="all">
                <a:solidFill>
                  <a:srgbClr val="465562"/>
                </a:solidFill>
                <a:latin typeface="Euphemi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tângulo 6"/>
          <p:cNvSpPr/>
          <p:nvPr/>
        </p:nvSpPr>
        <p:spPr>
          <a:xfrm>
            <a:off x="11883960" y="0"/>
            <a:ext cx="304200" cy="685764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tângulo 7"/>
          <p:cNvSpPr/>
          <p:nvPr/>
        </p:nvSpPr>
        <p:spPr>
          <a:xfrm>
            <a:off x="617040" y="0"/>
            <a:ext cx="6091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Retângulo 8"/>
          <p:cNvSpPr/>
          <p:nvPr/>
        </p:nvSpPr>
        <p:spPr>
          <a:xfrm>
            <a:off x="0" y="0"/>
            <a:ext cx="609120" cy="6857640"/>
          </a:xfrm>
          <a:prstGeom prst="rect">
            <a:avLst/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etângulo 12"/>
          <p:cNvSpPr/>
          <p:nvPr/>
        </p:nvSpPr>
        <p:spPr>
          <a:xfrm>
            <a:off x="617040" y="736200"/>
            <a:ext cx="609120" cy="609120"/>
          </a:xfrm>
          <a:prstGeom prst="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onector reto 13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onector reto 14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Pi"/>
          <p:cNvSpPr/>
          <p:nvPr/>
        </p:nvSpPr>
        <p:spPr>
          <a:xfrm>
            <a:off x="756000" y="898200"/>
            <a:ext cx="335520" cy="29376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onector reto 15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3600" spc="-1" strike="noStrike">
                <a:solidFill>
                  <a:srgbClr val="344049"/>
                </a:solidFill>
                <a:latin typeface="Euphemia"/>
              </a:rPr>
              <a:t>Clique para editar o título Mestre</a:t>
            </a:r>
            <a:endParaRPr b="0" lang="pt-BR" sz="36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593360" y="1600200"/>
            <a:ext cx="4814280" cy="457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46960" indent="-24696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b="0" lang="pt-BR" sz="2800" spc="-1" strike="noStrike">
                <a:solidFill>
                  <a:srgbClr val="465562"/>
                </a:solidFill>
                <a:latin typeface="Euphemia"/>
              </a:rPr>
              <a:t>Clique para editar os estilos de texto Mestres</a:t>
            </a: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  <a:p>
            <a:pPr lvl="1" marL="612720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–"/>
            </a:pPr>
            <a:r>
              <a:rPr b="0" lang="pt-BR" sz="2400" spc="-1" strike="noStrike">
                <a:solidFill>
                  <a:srgbClr val="465562"/>
                </a:solidFill>
                <a:latin typeface="Euphemia"/>
              </a:rPr>
              <a:t>Segundo nível</a:t>
            </a:r>
            <a:endParaRPr b="0" lang="pt-BR" sz="2400" spc="-1" strike="noStrike">
              <a:solidFill>
                <a:srgbClr val="465562"/>
              </a:solidFill>
              <a:latin typeface="Euphemia"/>
            </a:endParaRPr>
          </a:p>
          <a:p>
            <a:pPr lvl="2" marL="978480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›"/>
            </a:pPr>
            <a:r>
              <a:rPr b="0" lang="pt-BR" sz="2000" spc="-1" strike="noStrike">
                <a:solidFill>
                  <a:srgbClr val="465562"/>
                </a:solidFill>
                <a:latin typeface="Euphemia"/>
              </a:rPr>
              <a:t>Terceiro nível</a:t>
            </a:r>
            <a:endParaRPr b="0" lang="pt-BR" sz="2000" spc="-1" strike="noStrike">
              <a:solidFill>
                <a:srgbClr val="465562"/>
              </a:solidFill>
              <a:latin typeface="Euphemia"/>
            </a:endParaRPr>
          </a:p>
          <a:p>
            <a:pPr lvl="3" marL="1344240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Arial"/>
              <a:buChar char="–"/>
            </a:pPr>
            <a:r>
              <a:rPr b="0" lang="pt-BR" sz="1800" spc="-1" strike="noStrike">
                <a:solidFill>
                  <a:srgbClr val="465562"/>
                </a:solidFill>
                <a:latin typeface="Euphemia"/>
              </a:rPr>
              <a:t>Quarto nível</a:t>
            </a:r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  <a:p>
            <a:pPr lvl="4" marL="1710000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›"/>
            </a:pPr>
            <a:r>
              <a:rPr b="0" lang="pt-BR" sz="1800" spc="-1" strike="noStrike">
                <a:solidFill>
                  <a:srgbClr val="465562"/>
                </a:solidFill>
                <a:latin typeface="Euphemia"/>
              </a:rPr>
              <a:t>Quinto nível</a:t>
            </a:r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561720" y="1600200"/>
            <a:ext cx="4814280" cy="457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46960" indent="-24696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b="0" lang="pt-BR" sz="2800" spc="-1" strike="noStrike">
                <a:solidFill>
                  <a:srgbClr val="465562"/>
                </a:solidFill>
                <a:latin typeface="Euphemia"/>
              </a:rPr>
              <a:t>Clique para editar os estilos de texto Mestres</a:t>
            </a:r>
            <a:endParaRPr b="0" lang="pt-BR" sz="2800" spc="-1" strike="noStrike">
              <a:solidFill>
                <a:srgbClr val="465562"/>
              </a:solidFill>
              <a:latin typeface="Euphemia"/>
            </a:endParaRPr>
          </a:p>
          <a:p>
            <a:pPr lvl="1" marL="612720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–"/>
            </a:pPr>
            <a:r>
              <a:rPr b="0" lang="pt-BR" sz="2400" spc="-1" strike="noStrike">
                <a:solidFill>
                  <a:srgbClr val="465562"/>
                </a:solidFill>
                <a:latin typeface="Euphemia"/>
              </a:rPr>
              <a:t>Segundo nível</a:t>
            </a:r>
            <a:endParaRPr b="0" lang="pt-BR" sz="2400" spc="-1" strike="noStrike">
              <a:solidFill>
                <a:srgbClr val="465562"/>
              </a:solidFill>
              <a:latin typeface="Euphemia"/>
            </a:endParaRPr>
          </a:p>
          <a:p>
            <a:pPr lvl="2" marL="978480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›"/>
            </a:pPr>
            <a:r>
              <a:rPr b="0" lang="pt-BR" sz="2000" spc="-1" strike="noStrike">
                <a:solidFill>
                  <a:srgbClr val="465562"/>
                </a:solidFill>
                <a:latin typeface="Euphemia"/>
              </a:rPr>
              <a:t>Terceiro nível</a:t>
            </a:r>
            <a:endParaRPr b="0" lang="pt-BR" sz="2000" spc="-1" strike="noStrike">
              <a:solidFill>
                <a:srgbClr val="465562"/>
              </a:solidFill>
              <a:latin typeface="Euphemia"/>
            </a:endParaRPr>
          </a:p>
          <a:p>
            <a:pPr lvl="3" marL="1344240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Arial"/>
              <a:buChar char="–"/>
            </a:pPr>
            <a:r>
              <a:rPr b="0" lang="pt-BR" sz="1800" spc="-1" strike="noStrike">
                <a:solidFill>
                  <a:srgbClr val="465562"/>
                </a:solidFill>
                <a:latin typeface="Euphemia"/>
              </a:rPr>
              <a:t>Quarto nível</a:t>
            </a:r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  <a:p>
            <a:pPr lvl="4" marL="1710000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›"/>
            </a:pPr>
            <a:r>
              <a:rPr b="0" lang="pt-BR" sz="1800" spc="-1" strike="noStrike">
                <a:solidFill>
                  <a:srgbClr val="465562"/>
                </a:solidFill>
                <a:latin typeface="Euphemia"/>
              </a:rPr>
              <a:t>Quinto nível</a:t>
            </a:r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dt" idx="7"/>
          </p:nvPr>
        </p:nvSpPr>
        <p:spPr>
          <a:xfrm>
            <a:off x="5180400" y="6356520"/>
            <a:ext cx="12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 cap="all">
                <a:solidFill>
                  <a:srgbClr val="465562"/>
                </a:solidFill>
                <a:latin typeface="Euphemi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 cap="all">
                <a:solidFill>
                  <a:srgbClr val="465562"/>
                </a:solidFill>
                <a:latin typeface="Euphemia"/>
              </a:rPr>
              <a:t>&lt;date/time&gt;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ftr" idx="8"/>
          </p:nvPr>
        </p:nvSpPr>
        <p:spPr>
          <a:xfrm>
            <a:off x="6595920" y="6356520"/>
            <a:ext cx="3973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200" spc="-1" strike="noStrike" cap="all">
                <a:solidFill>
                  <a:srgbClr val="465562"/>
                </a:solidFill>
                <a:latin typeface="Euphemia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 cap="all">
                <a:solidFill>
                  <a:srgbClr val="465562"/>
                </a:solidFill>
                <a:latin typeface="Euphemia"/>
              </a:rPr>
              <a:t>&lt;footer&gt;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sldNum" idx="9"/>
          </p:nvPr>
        </p:nvSpPr>
        <p:spPr>
          <a:xfrm>
            <a:off x="10766880" y="6356520"/>
            <a:ext cx="609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 cap="all">
                <a:solidFill>
                  <a:srgbClr val="465562"/>
                </a:solidFill>
                <a:latin typeface="Euphem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831469-241D-4DBC-B995-1FBCD89B7375}" type="slidenum">
              <a:rPr b="0" lang="pt-BR" sz="1200" spc="-1" strike="noStrike" cap="all">
                <a:solidFill>
                  <a:srgbClr val="465562"/>
                </a:solidFill>
                <a:latin typeface="Euphemi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428560" y="1600200"/>
            <a:ext cx="8328600" cy="267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5400" spc="-1" strike="noStrike">
                <a:solidFill>
                  <a:srgbClr val="344049"/>
                </a:solidFill>
                <a:latin typeface="Euphemia"/>
              </a:rPr>
              <a:t>Questão 2</a:t>
            </a:r>
            <a:endParaRPr b="0" lang="pt-BR" sz="5400" spc="-1" strike="noStrike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2428560" y="4344840"/>
            <a:ext cx="7516080" cy="111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465562"/>
                </a:solidFill>
                <a:latin typeface="Euphemia"/>
              </a:rPr>
              <a:t>Segmentação de imagem utilizando clusterização k-means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b="0" lang="pt-BR" sz="1800" spc="-1" strike="noStrike">
                <a:solidFill>
                  <a:srgbClr val="465562"/>
                </a:solidFill>
                <a:latin typeface="Euphemia"/>
              </a:rPr>
              <a:t>K-means clustering</a:t>
            </a:r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700000" y="1620000"/>
            <a:ext cx="7203960" cy="48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430720" y="1980000"/>
            <a:ext cx="7829280" cy="4628880"/>
          </a:xfrm>
          <a:prstGeom prst="rect">
            <a:avLst/>
          </a:prstGeom>
          <a:ln w="0">
            <a:noFill/>
          </a:ln>
        </p:spPr>
      </p:pic>
      <p:sp>
        <p:nvSpPr>
          <p:cNvPr id="169" name="Título 2"/>
          <p:cNvSpPr txBox="1"/>
          <p:nvPr/>
        </p:nvSpPr>
        <p:spPr>
          <a:xfrm>
            <a:off x="1593720" y="17820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pt-BR" sz="1800" spc="-1" strike="noStrike">
                <a:solidFill>
                  <a:srgbClr val="465562"/>
                </a:solidFill>
                <a:latin typeface="Euphemia"/>
              </a:rPr>
              <a:t>Algoritmo Gonzalez</a:t>
            </a:r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pt-BR" sz="1800" spc="-1" strike="noStrike">
                <a:solidFill>
                  <a:srgbClr val="465562"/>
                </a:solidFill>
                <a:latin typeface="Euphemia"/>
              </a:rPr>
              <a:t>Exemplo</a:t>
            </a:r>
            <a:endParaRPr b="0" lang="pt-BR" sz="1800" spc="-1" strike="noStrike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440000" y="1980000"/>
            <a:ext cx="10080000" cy="412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600" spc="-1" strike="noStrike">
                <a:solidFill>
                  <a:srgbClr val="344049"/>
                </a:solidFill>
                <a:latin typeface="Euphemia"/>
              </a:rPr>
              <a:t>Resultado Final</a:t>
            </a:r>
            <a:endParaRPr b="0" lang="pt-BR" sz="3600" spc="-1" strike="noStrike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623600" y="1980000"/>
            <a:ext cx="4676400" cy="349524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6482520" y="1684800"/>
            <a:ext cx="4857480" cy="389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matemática com Pi (widescreen)</Template>
  <TotalTime>65</TotalTime>
  <Application>LibreOffice/7.3.2.2$Windows_X86_64 LibreOffice_project/49f2b1bff42cfccbd8f788c8dc32c1c309559be0</Application>
  <AppVersion>15.0000</AppVersion>
  <Words>111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2022-11-14T01:00:51Z</dcterms:created>
  <dc:creator>MEG  BATISTA ALVES</dc:creator>
  <dc:description/>
  <dc:language>pt-BR</dc:language>
  <cp:lastModifiedBy/>
  <dcterms:modified xsi:type="dcterms:W3CDTF">2022-11-19T03:25:44Z</dcterms:modified>
  <cp:revision>2</cp:revision>
  <dc:subject/>
  <dc:title>Questão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Notes">
    <vt:i4>5</vt:i4>
  </property>
  <property fmtid="{D5CDD505-2E9C-101B-9397-08002B2CF9AE}" pid="8" name="PresentationFormat">
    <vt:lpwstr>Personalizar</vt:lpwstr>
  </property>
  <property fmtid="{D5CDD505-2E9C-101B-9397-08002B2CF9AE}" pid="9" name="ScenarioTags">
    <vt:lpwstr/>
  </property>
  <property fmtid="{D5CDD505-2E9C-101B-9397-08002B2CF9AE}" pid="10" name="Slides">
    <vt:i4>5</vt:i4>
  </property>
</Properties>
</file>