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63" r:id="rId5"/>
    <p:sldId id="262" r:id="rId6"/>
    <p:sldId id="264" r:id="rId7"/>
    <p:sldId id="269" r:id="rId8"/>
    <p:sldId id="271" r:id="rId9"/>
    <p:sldId id="266" r:id="rId10"/>
    <p:sldId id="267" r:id="rId11"/>
    <p:sldId id="270" r:id="rId12"/>
    <p:sldId id="268" r:id="rId13"/>
    <p:sldId id="27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3A43"/>
    <a:srgbClr val="E2BAB2"/>
    <a:srgbClr val="FF5D5D"/>
    <a:srgbClr val="E9D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8BD3301-3FA4-4CA1-AD48-EC8EF9AC1A3E}"/>
    <pc:docChg chg="modSld">
      <pc:chgData name="" userId="" providerId="" clId="Web-{28BD3301-3FA4-4CA1-AD48-EC8EF9AC1A3E}" dt="2019-01-03T17:39:37.714" v="51" actId="14100"/>
      <pc:docMkLst>
        <pc:docMk/>
      </pc:docMkLst>
      <pc:sldChg chg="addSp delSp modSp">
        <pc:chgData name="" userId="" providerId="" clId="Web-{28BD3301-3FA4-4CA1-AD48-EC8EF9AC1A3E}" dt="2019-01-03T17:39:05.136" v="44" actId="1076"/>
        <pc:sldMkLst>
          <pc:docMk/>
          <pc:sldMk cId="2160023710" sldId="266"/>
        </pc:sldMkLst>
        <pc:spChg chg="add del mod">
          <ac:chgData name="" userId="" providerId="" clId="Web-{28BD3301-3FA4-4CA1-AD48-EC8EF9AC1A3E}" dt="2019-01-03T17:34:48.541" v="3" actId="1076"/>
          <ac:spMkLst>
            <pc:docMk/>
            <pc:sldMk cId="2160023710" sldId="266"/>
            <ac:spMk id="9" creationId="{950489D1-2178-4423-870D-413B2CBE0C8D}"/>
          </ac:spMkLst>
        </pc:spChg>
        <pc:spChg chg="add del mod">
          <ac:chgData name="" userId="" providerId="" clId="Web-{28BD3301-3FA4-4CA1-AD48-EC8EF9AC1A3E}" dt="2019-01-03T17:35:25.541" v="13" actId="1076"/>
          <ac:spMkLst>
            <pc:docMk/>
            <pc:sldMk cId="2160023710" sldId="266"/>
            <ac:spMk id="13" creationId="{A153A2E2-CD32-41B0-A435-D8439A08D031}"/>
          </ac:spMkLst>
        </pc:spChg>
        <pc:spChg chg="mod">
          <ac:chgData name="" userId="" providerId="" clId="Web-{28BD3301-3FA4-4CA1-AD48-EC8EF9AC1A3E}" dt="2019-01-03T17:39:02.417" v="43" actId="1076"/>
          <ac:spMkLst>
            <pc:docMk/>
            <pc:sldMk cId="2160023710" sldId="266"/>
            <ac:spMk id="31" creationId="{8F50CBB3-C892-419C-A770-B57CAD0ABF37}"/>
          </ac:spMkLst>
        </pc:spChg>
        <pc:spChg chg="mod">
          <ac:chgData name="" userId="" providerId="" clId="Web-{28BD3301-3FA4-4CA1-AD48-EC8EF9AC1A3E}" dt="2019-01-03T17:39:05.136" v="44" actId="1076"/>
          <ac:spMkLst>
            <pc:docMk/>
            <pc:sldMk cId="2160023710" sldId="266"/>
            <ac:spMk id="32" creationId="{EB7BF0F1-0B06-4C8D-9BC5-60B1E7C360E5}"/>
          </ac:spMkLst>
        </pc:spChg>
        <pc:graphicFrameChg chg="add del mod">
          <ac:chgData name="" userId="" providerId="" clId="Web-{28BD3301-3FA4-4CA1-AD48-EC8EF9AC1A3E}" dt="2019-01-03T17:32:51.744" v="1" actId="1076"/>
          <ac:graphicFrameMkLst>
            <pc:docMk/>
            <pc:sldMk cId="2160023710" sldId="266"/>
            <ac:graphicFrameMk id="7" creationId="{012C4C0F-3D4B-4E10-A14C-504B3A5E2840}"/>
          </ac:graphicFrameMkLst>
        </pc:graphicFrameChg>
        <pc:picChg chg="add mod">
          <ac:chgData name="" userId="" providerId="" clId="Web-{28BD3301-3FA4-4CA1-AD48-EC8EF9AC1A3E}" dt="2019-01-03T17:38:58.526" v="42" actId="1076"/>
          <ac:picMkLst>
            <pc:docMk/>
            <pc:sldMk cId="2160023710" sldId="266"/>
            <ac:picMk id="10" creationId="{DA7633F7-8D8F-4B49-A993-61B0E5741571}"/>
          </ac:picMkLst>
        </pc:picChg>
        <pc:picChg chg="add mod">
          <ac:chgData name="" userId="" providerId="" clId="Web-{28BD3301-3FA4-4CA1-AD48-EC8EF9AC1A3E}" dt="2019-01-03T17:38:55.214" v="41" actId="1076"/>
          <ac:picMkLst>
            <pc:docMk/>
            <pc:sldMk cId="2160023710" sldId="266"/>
            <ac:picMk id="14" creationId="{2D9FEAA1-DBA6-436C-956C-4F168355DDC3}"/>
          </ac:picMkLst>
        </pc:picChg>
        <pc:picChg chg="del">
          <ac:chgData name="" userId="" providerId="" clId="Web-{28BD3301-3FA4-4CA1-AD48-EC8EF9AC1A3E}" dt="2019-01-03T17:36:12.198" v="15" actId="1076"/>
          <ac:picMkLst>
            <pc:docMk/>
            <pc:sldMk cId="2160023710" sldId="266"/>
            <ac:picMk id="28" creationId="{BECAD55C-49EE-457E-8669-6B8C1CA1E7F4}"/>
          </ac:picMkLst>
        </pc:picChg>
        <pc:picChg chg="add del">
          <ac:chgData name="" userId="" providerId="" clId="Web-{28BD3301-3FA4-4CA1-AD48-EC8EF9AC1A3E}" dt="2019-01-03T17:35:00.510" v="5" actId="1076"/>
          <ac:picMkLst>
            <pc:docMk/>
            <pc:sldMk cId="2160023710" sldId="266"/>
            <ac:picMk id="35" creationId="{269FA818-ED9A-4C6E-B59A-8B23D03FE410}"/>
          </ac:picMkLst>
        </pc:picChg>
      </pc:sldChg>
      <pc:sldChg chg="addSp delSp modSp">
        <pc:chgData name="" userId="" providerId="" clId="Web-{28BD3301-3FA4-4CA1-AD48-EC8EF9AC1A3E}" dt="2019-01-03T17:39:37.714" v="51" actId="14100"/>
        <pc:sldMkLst>
          <pc:docMk/>
          <pc:sldMk cId="8208597" sldId="267"/>
        </pc:sldMkLst>
        <pc:spChg chg="add del mod">
          <ac:chgData name="" userId="" providerId="" clId="Web-{28BD3301-3FA4-4CA1-AD48-EC8EF9AC1A3E}" dt="2019-01-03T17:37:22.385" v="28" actId="14100"/>
          <ac:spMkLst>
            <pc:docMk/>
            <pc:sldMk cId="8208597" sldId="267"/>
            <ac:spMk id="9" creationId="{57436945-F846-40C2-BC6F-E6F9F195680B}"/>
          </ac:spMkLst>
        </pc:spChg>
        <pc:spChg chg="add del mod">
          <ac:chgData name="" userId="" providerId="" clId="Web-{28BD3301-3FA4-4CA1-AD48-EC8EF9AC1A3E}" dt="2019-01-03T17:37:34.776" v="31" actId="14100"/>
          <ac:spMkLst>
            <pc:docMk/>
            <pc:sldMk cId="8208597" sldId="267"/>
            <ac:spMk id="15" creationId="{167AEAFE-354A-421A-88E6-37A332D9A89C}"/>
          </ac:spMkLst>
        </pc:spChg>
        <pc:spChg chg="mod">
          <ac:chgData name="" userId="" providerId="" clId="Web-{28BD3301-3FA4-4CA1-AD48-EC8EF9AC1A3E}" dt="2019-01-03T17:39:11.058" v="45" actId="1076"/>
          <ac:spMkLst>
            <pc:docMk/>
            <pc:sldMk cId="8208597" sldId="267"/>
            <ac:spMk id="31" creationId="{8F50CBB3-C892-419C-A770-B57CAD0ABF37}"/>
          </ac:spMkLst>
        </pc:spChg>
        <pc:spChg chg="mod">
          <ac:chgData name="" userId="" providerId="" clId="Web-{28BD3301-3FA4-4CA1-AD48-EC8EF9AC1A3E}" dt="2019-01-03T17:39:13.261" v="46" actId="1076"/>
          <ac:spMkLst>
            <pc:docMk/>
            <pc:sldMk cId="8208597" sldId="267"/>
            <ac:spMk id="32" creationId="{EB7BF0F1-0B06-4C8D-9BC5-60B1E7C360E5}"/>
          </ac:spMkLst>
        </pc:spChg>
        <pc:picChg chg="add mod">
          <ac:chgData name="" userId="" providerId="" clId="Web-{28BD3301-3FA4-4CA1-AD48-EC8EF9AC1A3E}" dt="2019-01-03T17:39:37.714" v="51" actId="14100"/>
          <ac:picMkLst>
            <pc:docMk/>
            <pc:sldMk cId="8208597" sldId="267"/>
            <ac:picMk id="3" creationId="{94D650F0-5FAA-4631-A29B-6E8F193F7D4A}"/>
          </ac:picMkLst>
        </pc:picChg>
        <pc:picChg chg="add mod">
          <ac:chgData name="" userId="" providerId="" clId="Web-{28BD3301-3FA4-4CA1-AD48-EC8EF9AC1A3E}" dt="2019-01-03T17:39:17.854" v="47" actId="1076"/>
          <ac:picMkLst>
            <pc:docMk/>
            <pc:sldMk cId="8208597" sldId="267"/>
            <ac:picMk id="10" creationId="{218A4F26-2D04-4512-ABF6-3D9F63A97267}"/>
          </ac:picMkLst>
        </pc:picChg>
        <pc:picChg chg="add del">
          <ac:chgData name="" userId="" providerId="" clId="Web-{28BD3301-3FA4-4CA1-AD48-EC8EF9AC1A3E}" dt="2019-01-03T17:37:30.088" v="30" actId="14100"/>
          <ac:picMkLst>
            <pc:docMk/>
            <pc:sldMk cId="8208597" sldId="267"/>
            <ac:picMk id="12" creationId="{64070C5E-86B0-4AD8-881B-90CC40F0E191}"/>
          </ac:picMkLst>
        </pc:picChg>
        <pc:picChg chg="del">
          <ac:chgData name="" userId="" providerId="" clId="Web-{28BD3301-3FA4-4CA1-AD48-EC8EF9AC1A3E}" dt="2019-01-03T17:37:07.354" v="24" actId="14100"/>
          <ac:picMkLst>
            <pc:docMk/>
            <pc:sldMk cId="8208597" sldId="267"/>
            <ac:picMk id="13" creationId="{E8BB2A1A-F950-45F8-A105-F04DF1E8794E}"/>
          </ac:picMkLst>
        </pc:picChg>
      </pc:sldChg>
    </pc:docChg>
  </pc:docChgLst>
  <pc:docChgLst>
    <pc:chgData clId="Web-{BD1C46CA-3A24-4FF4-B43F-67FB3E0A104F}"/>
    <pc:docChg chg="modSld">
      <pc:chgData name="" userId="" providerId="" clId="Web-{BD1C46CA-3A24-4FF4-B43F-67FB3E0A104F}" dt="2019-01-03T17:44:53.840" v="105" actId="1076"/>
      <pc:docMkLst>
        <pc:docMk/>
      </pc:docMkLst>
      <pc:sldChg chg="addSp delSp modSp">
        <pc:chgData name="" userId="" providerId="" clId="Web-{BD1C46CA-3A24-4FF4-B43F-67FB3E0A104F}" dt="2019-01-03T17:43:29.308" v="90" actId="1076"/>
        <pc:sldMkLst>
          <pc:docMk/>
          <pc:sldMk cId="2160023710" sldId="266"/>
        </pc:sldMkLst>
        <pc:spChg chg="mod">
          <ac:chgData name="" userId="" providerId="" clId="Web-{BD1C46CA-3A24-4FF4-B43F-67FB3E0A104F}" dt="2019-01-03T17:41:37.433" v="11" actId="1076"/>
          <ac:spMkLst>
            <pc:docMk/>
            <pc:sldMk cId="2160023710" sldId="266"/>
            <ac:spMk id="2" creationId="{C405ADA7-8855-41E1-B385-FBC31D9764FD}"/>
          </ac:spMkLst>
        </pc:spChg>
        <pc:spChg chg="add mod">
          <ac:chgData name="" userId="" providerId="" clId="Web-{BD1C46CA-3A24-4FF4-B43F-67FB3E0A104F}" dt="2019-01-03T17:43:26.496" v="89" actId="1076"/>
          <ac:spMkLst>
            <pc:docMk/>
            <pc:sldMk cId="2160023710" sldId="266"/>
            <ac:spMk id="16" creationId="{B00AD803-048A-4753-9FD3-9121614D289E}"/>
          </ac:spMkLst>
        </pc:spChg>
        <pc:spChg chg="add del">
          <ac:chgData name="" userId="" providerId="" clId="Web-{BD1C46CA-3A24-4FF4-B43F-67FB3E0A104F}" dt="2019-01-03T17:42:43.933" v="24" actId="1076"/>
          <ac:spMkLst>
            <pc:docMk/>
            <pc:sldMk cId="2160023710" sldId="266"/>
            <ac:spMk id="17" creationId="{9E34A612-1B80-44AD-9F0C-602F823603AB}"/>
          </ac:spMkLst>
        </pc:spChg>
        <pc:spChg chg="add del mod">
          <ac:chgData name="" userId="" providerId="" clId="Web-{BD1C46CA-3A24-4FF4-B43F-67FB3E0A104F}" dt="2019-01-03T17:42:46.402" v="26" actId="1076"/>
          <ac:spMkLst>
            <pc:docMk/>
            <pc:sldMk cId="2160023710" sldId="266"/>
            <ac:spMk id="18" creationId="{C56FFD6C-5AC8-4F4D-AEE0-E826152FDFBA}"/>
          </ac:spMkLst>
        </pc:spChg>
        <pc:spChg chg="add del mod">
          <ac:chgData name="" userId="" providerId="" clId="Web-{BD1C46CA-3A24-4FF4-B43F-67FB3E0A104F}" dt="2019-01-03T17:42:50.308" v="27" actId="1076"/>
          <ac:spMkLst>
            <pc:docMk/>
            <pc:sldMk cId="2160023710" sldId="266"/>
            <ac:spMk id="19" creationId="{9E7C72C9-DD63-4CB7-ADB0-79B68B7E7FAC}"/>
          </ac:spMkLst>
        </pc:spChg>
        <pc:spChg chg="add del">
          <ac:chgData name="" userId="" providerId="" clId="Web-{BD1C46CA-3A24-4FF4-B43F-67FB3E0A104F}" dt="2019-01-03T17:42:45.105" v="25" actId="1076"/>
          <ac:spMkLst>
            <pc:docMk/>
            <pc:sldMk cId="2160023710" sldId="266"/>
            <ac:spMk id="20" creationId="{73520D9C-A808-46FE-A733-7012C2E0A064}"/>
          </ac:spMkLst>
        </pc:spChg>
        <pc:spChg chg="mod">
          <ac:chgData name="" userId="" providerId="" clId="Web-{BD1C46CA-3A24-4FF4-B43F-67FB3E0A104F}" dt="2019-01-03T17:43:23.512" v="88" actId="1076"/>
          <ac:spMkLst>
            <pc:docMk/>
            <pc:sldMk cId="2160023710" sldId="266"/>
            <ac:spMk id="31" creationId="{8F50CBB3-C892-419C-A770-B57CAD0ABF37}"/>
          </ac:spMkLst>
        </pc:spChg>
        <pc:spChg chg="mod">
          <ac:chgData name="" userId="" providerId="" clId="Web-{BD1C46CA-3A24-4FF4-B43F-67FB3E0A104F}" dt="2019-01-03T17:43:18.121" v="87" actId="1076"/>
          <ac:spMkLst>
            <pc:docMk/>
            <pc:sldMk cId="2160023710" sldId="266"/>
            <ac:spMk id="32" creationId="{EB7BF0F1-0B06-4C8D-9BC5-60B1E7C360E5}"/>
          </ac:spMkLst>
        </pc:spChg>
        <pc:picChg chg="mod">
          <ac:chgData name="" userId="" providerId="" clId="Web-{BD1C46CA-3A24-4FF4-B43F-67FB3E0A104F}" dt="2019-01-03T17:43:29.308" v="90" actId="1076"/>
          <ac:picMkLst>
            <pc:docMk/>
            <pc:sldMk cId="2160023710" sldId="266"/>
            <ac:picMk id="10" creationId="{DA7633F7-8D8F-4B49-A993-61B0E5741571}"/>
          </ac:picMkLst>
        </pc:picChg>
        <pc:picChg chg="mod">
          <ac:chgData name="" userId="" providerId="" clId="Web-{BD1C46CA-3A24-4FF4-B43F-67FB3E0A104F}" dt="2019-01-03T17:41:23.949" v="8" actId="1076"/>
          <ac:picMkLst>
            <pc:docMk/>
            <pc:sldMk cId="2160023710" sldId="266"/>
            <ac:picMk id="14" creationId="{2D9FEAA1-DBA6-436C-956C-4F168355DDC3}"/>
          </ac:picMkLst>
        </pc:picChg>
      </pc:sldChg>
      <pc:sldChg chg="addSp delSp modSp">
        <pc:chgData name="" userId="" providerId="" clId="Web-{BD1C46CA-3A24-4FF4-B43F-67FB3E0A104F}" dt="2019-01-03T17:44:53.840" v="105" actId="1076"/>
        <pc:sldMkLst>
          <pc:docMk/>
          <pc:sldMk cId="8208597" sldId="267"/>
        </pc:sldMkLst>
        <pc:spChg chg="add">
          <ac:chgData name="" userId="" providerId="" clId="Web-{BD1C46CA-3A24-4FF4-B43F-67FB3E0A104F}" dt="2019-01-03T17:44:38.731" v="103" actId="1076"/>
          <ac:spMkLst>
            <pc:docMk/>
            <pc:sldMk cId="8208597" sldId="267"/>
            <ac:spMk id="20" creationId="{03E3B10B-54D0-4ECF-8271-74873E03356C}"/>
          </ac:spMkLst>
        </pc:spChg>
        <pc:spChg chg="mod">
          <ac:chgData name="" userId="" providerId="" clId="Web-{BD1C46CA-3A24-4FF4-B43F-67FB3E0A104F}" dt="2019-01-03T17:44:49.981" v="104" actId="1076"/>
          <ac:spMkLst>
            <pc:docMk/>
            <pc:sldMk cId="8208597" sldId="267"/>
            <ac:spMk id="31" creationId="{8F50CBB3-C892-419C-A770-B57CAD0ABF37}"/>
          </ac:spMkLst>
        </pc:spChg>
        <pc:spChg chg="mod">
          <ac:chgData name="" userId="" providerId="" clId="Web-{BD1C46CA-3A24-4FF4-B43F-67FB3E0A104F}" dt="2019-01-03T17:44:53.840" v="105" actId="1076"/>
          <ac:spMkLst>
            <pc:docMk/>
            <pc:sldMk cId="8208597" sldId="267"/>
            <ac:spMk id="32" creationId="{EB7BF0F1-0B06-4C8D-9BC5-60B1E7C360E5}"/>
          </ac:spMkLst>
        </pc:spChg>
        <pc:picChg chg="mod">
          <ac:chgData name="" userId="" providerId="" clId="Web-{BD1C46CA-3A24-4FF4-B43F-67FB3E0A104F}" dt="2019-01-03T17:44:18.777" v="102" actId="14100"/>
          <ac:picMkLst>
            <pc:docMk/>
            <pc:sldMk cId="8208597" sldId="267"/>
            <ac:picMk id="3" creationId="{94D650F0-5FAA-4631-A29B-6E8F193F7D4A}"/>
          </ac:picMkLst>
        </pc:picChg>
        <pc:picChg chg="mod">
          <ac:chgData name="" userId="" providerId="" clId="Web-{BD1C46CA-3A24-4FF4-B43F-67FB3E0A104F}" dt="2019-01-03T17:44:15.762" v="101" actId="1076"/>
          <ac:picMkLst>
            <pc:docMk/>
            <pc:sldMk cId="8208597" sldId="267"/>
            <ac:picMk id="10" creationId="{218A4F26-2D04-4512-ABF6-3D9F63A97267}"/>
          </ac:picMkLst>
        </pc:picChg>
        <pc:picChg chg="add del mod">
          <ac:chgData name="" userId="" providerId="" clId="Web-{BD1C46CA-3A24-4FF4-B43F-67FB3E0A104F}" dt="2019-01-03T17:43:39.965" v="92" actId="1076"/>
          <ac:picMkLst>
            <pc:docMk/>
            <pc:sldMk cId="8208597" sldId="267"/>
            <ac:picMk id="16" creationId="{3B822E4D-32E7-4A97-8060-8DF00BEF2919}"/>
          </ac:picMkLst>
        </pc:picChg>
        <pc:picChg chg="add del mod">
          <ac:chgData name="" userId="" providerId="" clId="Web-{BD1C46CA-3A24-4FF4-B43F-67FB3E0A104F}" dt="2019-01-03T17:43:46.652" v="94" actId="1076"/>
          <ac:picMkLst>
            <pc:docMk/>
            <pc:sldMk cId="8208597" sldId="267"/>
            <ac:picMk id="18" creationId="{45B0BAFB-79C5-40EA-BDA1-ADAE9E6FDB1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1AD157F-3AD3-4C46-B138-E374A0BFEC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B85DE9-32A7-45D0-B722-752DE8A085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055C0-7E7C-4F3B-A9C8-BF33C793A0F0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C9FEC1-6CA3-4044-BD77-130ABD3CB7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B6B1DA-1B3B-4EC8-AB8E-8D10DD0098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B4887-87F7-4230-9128-4EF99EEED4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68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2CEB-37B5-48E3-A9A8-9AFA2A5ECFDB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2437A-F122-4F9E-936C-8D887C5C3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60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2437A-F122-4F9E-936C-8D887C5C38F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16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8A2A52-7152-429A-A2B8-B0042A95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77E4-3D44-4276-8353-ABD45D12444F}" type="datetime1">
              <a:rPr lang="de-DE" smtClean="0"/>
              <a:t>14.01.2019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0A3B3FC-6948-46A0-82E9-DE4FAEF541F7}"/>
              </a:ext>
            </a:extLst>
          </p:cNvPr>
          <p:cNvSpPr/>
          <p:nvPr userDrawn="1"/>
        </p:nvSpPr>
        <p:spPr>
          <a:xfrm>
            <a:off x="11029950" y="5734050"/>
            <a:ext cx="1171576" cy="1019175"/>
          </a:xfrm>
          <a:prstGeom prst="rect">
            <a:avLst/>
          </a:prstGeom>
          <a:solidFill>
            <a:srgbClr val="613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0D09F2-AE5D-4CDF-9D36-4D75613F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2EDF5C-314C-4CD9-9495-7D6ACF8B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4387A-9DD8-4B5C-92BD-CDD91CF0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1AF740-CD26-4716-9E51-B60CDDA79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1381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EC4C3-D9D6-43E2-8253-782F91D3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E91B3A-921E-40C0-8D3F-40A11FEA3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E89AF-F34C-47A6-8DA7-7F571560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50F0-2672-4659-9E32-DD6F7DE35FB6}" type="datetime1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1ECC6-8B1E-4C5D-BE32-74176BEF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B4186-D458-454A-BF9D-03182603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6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F9529E-9EEF-4133-8BBD-35A669463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4C0730-72E9-4F12-BD7D-D1AEB3750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B95FF-78ED-4A29-96D4-8AC0F36B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3934-BB77-411E-B5CC-0F313BF99A6F}" type="datetime1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A14E1D-3811-4B0A-B08B-4DE4388B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BC20EC-B298-415B-8297-7A5E9D2B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9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0DF97-2B37-4B4D-BA84-B7E2AD34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4ACBA0-D75D-4844-A15F-56D589C58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63F6B6-0B25-41AC-9147-1DE9CC08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152-04C3-479D-8E43-947055F068AD}" type="datetime1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80CFAE-650D-4634-A1A7-559261ED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CFE3D-9DDE-44FA-9857-CE528E3E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99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7CB6F-6BB0-49E9-ABF4-A9B81435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57647C-EB01-4A89-9237-4CF0A4422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6E2383-5537-4DC1-9D63-C018C685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C1ED-1938-4B62-8B71-4FD072F01F46}" type="datetime1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E4349-07ED-4D23-B752-8EC9A6B3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828C5-5AA0-4CA6-B4F7-FBB0563F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05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7B78-75FB-47C6-AC8A-099DDEB0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866B0-BC0C-491A-9D36-9666A92B7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71FBD0-5062-44B7-B982-83053213A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D22B9B-211B-44C1-934D-28EBCA75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5A6D-7D79-4048-9D3A-73BEF41F8AEE}" type="datetime1">
              <a:rPr lang="de-DE" smtClean="0"/>
              <a:t>14.01.2019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83A491-7602-424A-9C92-178E7E6D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C1DFE4-87FF-4ADA-AF37-588E5BFC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21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C3CBE-5188-4E74-90C7-A5F1C16A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377A48-9AE9-404A-9CF2-F63D3965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D7E509-40AB-42A3-9CA7-A3FD8A4D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2E5E11-804C-4A4F-8E9A-45A77147A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ED198D-4FCD-4F73-BC5B-8FC164FCF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44E24-BB04-4748-B200-02E18573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BBCB-4DEA-4271-B00D-118BE21BE584}" type="datetime1">
              <a:rPr lang="de-DE" smtClean="0"/>
              <a:t>14.01.2019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A0EF9D-06A9-4013-8ED7-9D7346C4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A47578-2A75-4319-98F7-96D41D22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16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3D297-75C5-40CD-AE5F-BA59BC1E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E8A48D-E4B9-439D-A9D6-439ABC4E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CC1-00BA-483C-AA49-790709A25080}" type="datetime1">
              <a:rPr lang="de-DE" smtClean="0"/>
              <a:t>14.01.2019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584201-DA6D-41BE-A501-26657EF2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D234B6-A3E9-47BB-8F5A-F6610506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67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46819C-5D9B-4916-91E6-81B374FA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E660-307E-4856-82B7-6D2F65AF7360}" type="datetime1">
              <a:rPr lang="de-DE" smtClean="0"/>
              <a:t>14.01.2019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5F407D-D3AD-4E93-936A-58D5E7A5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BBB9AD-2502-4FA5-AAF2-6E20F732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30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9F505-829D-45C6-9792-5FB76D89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C9631C-058D-43E7-8D8B-585CB68B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1EE5D4-6291-4846-91C7-93B35650B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A67559-0B69-4E80-A712-A2F28C49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3793-C11B-411D-8657-B066EF97F204}" type="datetime1">
              <a:rPr lang="de-DE" smtClean="0"/>
              <a:t>14.01.2019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787F9F-CFC3-48C4-9D91-6F9F453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799724-5C2A-4D15-937E-105D44F6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43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890F-0C65-4179-BF4B-A8EB1077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74A31B-D5AD-4E74-ADC5-4A0A39F1D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64BF2-91AD-44E2-8196-34F2959E9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AA8891-28AC-4942-B8F4-0A6A02E8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35BF-20BF-4E20-95E4-EF63CD1BEAB1}" type="datetime1">
              <a:rPr lang="de-DE" smtClean="0"/>
              <a:t>14.01.2019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3EEB6C-4748-4E82-98E7-00BF097A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280337-B5BA-4E91-9C4C-CA505D1F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67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F49666BB-F134-44FF-9C89-CB1D5606D60E}"/>
              </a:ext>
            </a:extLst>
          </p:cNvPr>
          <p:cNvSpPr/>
          <p:nvPr userDrawn="1"/>
        </p:nvSpPr>
        <p:spPr>
          <a:xfrm>
            <a:off x="0" y="5113046"/>
            <a:ext cx="12208042" cy="1748088"/>
          </a:xfrm>
          <a:custGeom>
            <a:avLst/>
            <a:gdLst>
              <a:gd name="connsiteX0" fmla="*/ 0 w 12224084"/>
              <a:gd name="connsiteY0" fmla="*/ 1090863 h 1235242"/>
              <a:gd name="connsiteX1" fmla="*/ 497305 w 12224084"/>
              <a:gd name="connsiteY1" fmla="*/ 786063 h 1235242"/>
              <a:gd name="connsiteX2" fmla="*/ 10635916 w 12224084"/>
              <a:gd name="connsiteY2" fmla="*/ 593558 h 1235242"/>
              <a:gd name="connsiteX3" fmla="*/ 12224084 w 12224084"/>
              <a:gd name="connsiteY3" fmla="*/ 0 h 1235242"/>
              <a:gd name="connsiteX4" fmla="*/ 12224084 w 12224084"/>
              <a:gd name="connsiteY4" fmla="*/ 1235242 h 1235242"/>
              <a:gd name="connsiteX5" fmla="*/ 0 w 12224084"/>
              <a:gd name="connsiteY5" fmla="*/ 1235242 h 1235242"/>
              <a:gd name="connsiteX6" fmla="*/ 0 w 12224084"/>
              <a:gd name="connsiteY6" fmla="*/ 1090863 h 1235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4084" h="1235242">
                <a:moveTo>
                  <a:pt x="0" y="1090863"/>
                </a:moveTo>
                <a:lnTo>
                  <a:pt x="497305" y="786063"/>
                </a:lnTo>
                <a:lnTo>
                  <a:pt x="10635916" y="593558"/>
                </a:lnTo>
                <a:lnTo>
                  <a:pt x="12224084" y="0"/>
                </a:lnTo>
                <a:lnTo>
                  <a:pt x="12224084" y="1235242"/>
                </a:lnTo>
                <a:lnTo>
                  <a:pt x="0" y="1235242"/>
                </a:lnTo>
                <a:lnTo>
                  <a:pt x="0" y="1090863"/>
                </a:lnTo>
                <a:close/>
              </a:path>
            </a:pathLst>
          </a:custGeom>
          <a:solidFill>
            <a:srgbClr val="613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B0890D-B167-40D3-8096-7FB3CF8B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A9AA94-F500-4076-9F8B-29F8CDDF2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6441"/>
            <a:ext cx="10515600" cy="3971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2CD2C3-18B1-4130-8431-1F95CADDA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3749" y="6277186"/>
            <a:ext cx="96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9DCCC"/>
                </a:solidFill>
              </a:defRPr>
            </a:lvl1pPr>
          </a:lstStyle>
          <a:p>
            <a:fld id="{31CA773D-F73F-4591-A67A-14F8CF444BBF}" type="datetime1">
              <a:rPr lang="de-DE" smtClean="0"/>
              <a:pPr/>
              <a:t>14.01.2019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36368-639B-4BCD-B573-69BB71AB1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7962" y="6282574"/>
            <a:ext cx="5133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9DCCC"/>
                </a:solidFill>
              </a:defRPr>
            </a:lvl1pPr>
          </a:lstStyle>
          <a:p>
            <a:r>
              <a:rPr lang="de-DE" dirty="0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611FF4-5DDC-4B00-93D3-4D55D7022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44125" y="6277185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9DCCC"/>
                </a:solidFill>
              </a:defRPr>
            </a:lvl1pPr>
          </a:lstStyle>
          <a:p>
            <a:fld id="{BF417A41-727E-401D-9936-B27BA78A7B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DF4C0239-CC77-4B9C-BD09-D6402516C3F9}"/>
              </a:ext>
            </a:extLst>
          </p:cNvPr>
          <p:cNvSpPr/>
          <p:nvPr userDrawn="1"/>
        </p:nvSpPr>
        <p:spPr>
          <a:xfrm>
            <a:off x="-16042" y="6673516"/>
            <a:ext cx="11261558" cy="208547"/>
          </a:xfrm>
          <a:custGeom>
            <a:avLst/>
            <a:gdLst>
              <a:gd name="connsiteX0" fmla="*/ 16042 w 11261558"/>
              <a:gd name="connsiteY0" fmla="*/ 0 h 208547"/>
              <a:gd name="connsiteX1" fmla="*/ 11261558 w 11261558"/>
              <a:gd name="connsiteY1" fmla="*/ 208547 h 208547"/>
              <a:gd name="connsiteX2" fmla="*/ 0 w 11261558"/>
              <a:gd name="connsiteY2" fmla="*/ 208547 h 208547"/>
              <a:gd name="connsiteX3" fmla="*/ 16042 w 11261558"/>
              <a:gd name="connsiteY3" fmla="*/ 0 h 208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1558" h="208547">
                <a:moveTo>
                  <a:pt x="16042" y="0"/>
                </a:moveTo>
                <a:lnTo>
                  <a:pt x="11261558" y="208547"/>
                </a:lnTo>
                <a:lnTo>
                  <a:pt x="0" y="208547"/>
                </a:lnTo>
                <a:lnTo>
                  <a:pt x="16042" y="0"/>
                </a:lnTo>
                <a:close/>
              </a:path>
            </a:pathLst>
          </a:custGeom>
          <a:solidFill>
            <a:srgbClr val="E2B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4148F2-4368-4126-8EE3-3089ED6121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070" y="5728204"/>
            <a:ext cx="996424" cy="99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213262/local-growth-ic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ationscout.net/germany/439-tuebingen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maxbraun/144222561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rendfrisuren43.blogspot.com/2015/09/geburtstagsspruche-rentner.html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graphique-fl%C3%A8che-rouge-la-croissance-274195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Paragra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pt/direito-justi%C3%A7a-justizia-cego-311363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6F350-C14D-41D2-A9FB-585CC682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1" y="2505800"/>
            <a:ext cx="6191250" cy="1168332"/>
          </a:xfrm>
        </p:spPr>
        <p:txBody>
          <a:bodyPr>
            <a:noAutofit/>
          </a:bodyPr>
          <a:lstStyle/>
          <a:p>
            <a:r>
              <a:rPr lang="de-DE" sz="4800" dirty="0">
                <a:solidFill>
                  <a:srgbClr val="613A43"/>
                </a:solidFill>
              </a:rPr>
              <a:t>Euer lokaler </a:t>
            </a:r>
            <a:br>
              <a:rPr lang="de-DE" sz="4800" dirty="0">
                <a:solidFill>
                  <a:srgbClr val="613A43"/>
                </a:solidFill>
              </a:rPr>
            </a:br>
            <a:r>
              <a:rPr lang="de-DE" sz="4800" dirty="0">
                <a:solidFill>
                  <a:srgbClr val="613A43"/>
                </a:solidFill>
              </a:rPr>
              <a:t>Lieferservice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D661851-8AE9-4E5E-99C4-D0750D642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0" t="23194" r="30040" b="17802"/>
          <a:stretch/>
        </p:blipFill>
        <p:spPr>
          <a:xfrm>
            <a:off x="545542" y="264907"/>
            <a:ext cx="5293284" cy="56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2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5ADA7-8855-41E1-B385-FBC31D97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FCA98-93EC-488E-AFF3-C2D1AD85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152-04C3-479D-8E43-947055F068AD}" type="datetime1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0A4D45-1E02-4D52-8CEF-0182195E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A89D4-33BF-43F0-9168-15EA69FA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10</a:t>
            </a:fld>
            <a:endParaRPr lang="de-DE"/>
          </a:p>
        </p:txBody>
      </p:sp>
      <p:sp>
        <p:nvSpPr>
          <p:cNvPr id="31" name="Inhaltsplatzhalter 9">
            <a:extLst>
              <a:ext uri="{FF2B5EF4-FFF2-40B4-BE49-F238E27FC236}">
                <a16:creationId xmlns:a16="http://schemas.microsoft.com/office/drawing/2014/main" id="{8F50CBB3-C892-419C-A770-B57CAD0ABF37}"/>
              </a:ext>
            </a:extLst>
          </p:cNvPr>
          <p:cNvSpPr txBox="1">
            <a:spLocks/>
          </p:cNvSpPr>
          <p:nvPr/>
        </p:nvSpPr>
        <p:spPr>
          <a:xfrm>
            <a:off x="838200" y="2070100"/>
            <a:ext cx="5133974" cy="362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Lohnnebenkosten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 </a:t>
            </a:r>
          </a:p>
        </p:txBody>
      </p:sp>
      <p:sp>
        <p:nvSpPr>
          <p:cNvPr id="32" name="Inhaltsplatzhalter 9">
            <a:extLst>
              <a:ext uri="{FF2B5EF4-FFF2-40B4-BE49-F238E27FC236}">
                <a16:creationId xmlns:a16="http://schemas.microsoft.com/office/drawing/2014/main" id="{EB7BF0F1-0B06-4C8D-9BC5-60B1E7C360E5}"/>
              </a:ext>
            </a:extLst>
          </p:cNvPr>
          <p:cNvSpPr txBox="1">
            <a:spLocks/>
          </p:cNvSpPr>
          <p:nvPr/>
        </p:nvSpPr>
        <p:spPr>
          <a:xfrm>
            <a:off x="6205208" y="2000827"/>
            <a:ext cx="5133974" cy="362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Abgeltungssteuer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 </a:t>
            </a:r>
          </a:p>
        </p:txBody>
      </p:sp>
      <p:pic>
        <p:nvPicPr>
          <p:cNvPr id="3" name="Grafik 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94D650F0-5FAA-4631-A29B-6E8F193F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82" y="2684266"/>
            <a:ext cx="5260108" cy="2932653"/>
          </a:xfrm>
          <a:prstGeom prst="rect">
            <a:avLst/>
          </a:prstGeom>
        </p:spPr>
      </p:pic>
      <p:pic>
        <p:nvPicPr>
          <p:cNvPr id="10" name="Grafik 10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218A4F26-2D04-4512-ABF6-3D9F63A9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1" y="2687194"/>
            <a:ext cx="5802745" cy="293833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3E3B10B-54D0-4ECF-8271-74873E03356C}"/>
              </a:ext>
            </a:extLst>
          </p:cNvPr>
          <p:cNvSpPr txBox="1"/>
          <p:nvPr/>
        </p:nvSpPr>
        <p:spPr>
          <a:xfrm>
            <a:off x="879763" y="1376217"/>
            <a:ext cx="10490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am Beispiel des 3. Geschäftsjahres der Flotte Lotte GmbH:</a:t>
            </a:r>
          </a:p>
        </p:txBody>
      </p:sp>
    </p:spTree>
    <p:extLst>
      <p:ext uri="{BB962C8B-B14F-4D97-AF65-F5344CB8AC3E}">
        <p14:creationId xmlns:p14="http://schemas.microsoft.com/office/powerpoint/2010/main" val="820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3303D-2D91-4C90-9A5D-CCF07004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58ABC2-E32E-4FB3-AF4E-33954C1B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749" y="6277186"/>
            <a:ext cx="962025" cy="365125"/>
          </a:xfrm>
        </p:spPr>
        <p:txBody>
          <a:bodyPr/>
          <a:lstStyle/>
          <a:p>
            <a:fld id="{99F27152-04C3-479D-8E43-947055F068AD}" type="datetime1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A385E-74BC-42DD-AC27-956D841C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47962" y="6282574"/>
            <a:ext cx="5133975" cy="365125"/>
          </a:xfrm>
        </p:spPr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8D331C-9B18-4B93-979E-8762BF2A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4125" y="6277185"/>
            <a:ext cx="495300" cy="365125"/>
          </a:xfrm>
        </p:spPr>
        <p:txBody>
          <a:bodyPr/>
          <a:lstStyle/>
          <a:p>
            <a:fld id="{BF417A41-727E-401D-9936-B27BA78A7BF7}" type="slidenum">
              <a:rPr lang="de-DE" smtClean="0"/>
              <a:t>11</a:t>
            </a:fld>
            <a:endParaRPr lang="de-DE"/>
          </a:p>
        </p:txBody>
      </p:sp>
      <p:pic>
        <p:nvPicPr>
          <p:cNvPr id="11" name="Inhaltsplatzhalter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61D9159-4296-4786-A437-3509F9357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4"/>
          <a:stretch/>
        </p:blipFill>
        <p:spPr>
          <a:xfrm>
            <a:off x="1609374" y="521110"/>
            <a:ext cx="8411150" cy="5142270"/>
          </a:xfrm>
        </p:spPr>
      </p:pic>
    </p:spTree>
    <p:extLst>
      <p:ext uri="{BB962C8B-B14F-4D97-AF65-F5344CB8AC3E}">
        <p14:creationId xmlns:p14="http://schemas.microsoft.com/office/powerpoint/2010/main" val="102268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58DD4-621D-434F-927E-B6D129A8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Rentabilitätsvorschau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124615-5884-4976-9907-8D350FA4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152-04C3-479D-8E43-947055F068AD}" type="datetime1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D969D4-9418-47DF-A655-5D3941D5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10B87F-2B3F-4F06-B782-12B6B729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A620320-C1AC-4EE1-8C4A-983EFD3AB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123454"/>
              </p:ext>
            </p:extLst>
          </p:nvPr>
        </p:nvGraphicFramePr>
        <p:xfrm>
          <a:off x="838200" y="1497013"/>
          <a:ext cx="105156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878503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388886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703596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07300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Jahresplan</a:t>
                      </a:r>
                    </a:p>
                  </a:txBody>
                  <a:tcPr>
                    <a:solidFill>
                      <a:srgbClr val="613A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Jahr 1</a:t>
                      </a:r>
                    </a:p>
                  </a:txBody>
                  <a:tcPr>
                    <a:solidFill>
                      <a:srgbClr val="613A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Jahr 2</a:t>
                      </a:r>
                    </a:p>
                  </a:txBody>
                  <a:tcPr>
                    <a:solidFill>
                      <a:srgbClr val="613A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Jahr 3</a:t>
                      </a:r>
                    </a:p>
                  </a:txBody>
                  <a:tcPr>
                    <a:solidFill>
                      <a:srgbClr val="613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65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Umsatzerlöse / Variable Kosten mit verrechnet</a:t>
                      </a:r>
                    </a:p>
                  </a:txBody>
                  <a:tcPr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246.345€</a:t>
                      </a:r>
                    </a:p>
                  </a:txBody>
                  <a:tcPr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246.345€</a:t>
                      </a:r>
                    </a:p>
                  </a:txBody>
                  <a:tcPr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246.345€</a:t>
                      </a:r>
                    </a:p>
                  </a:txBody>
                  <a:tcPr>
                    <a:solidFill>
                      <a:srgbClr val="E2BA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67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Fixe Kosten / Gesamte Kosten</a:t>
                      </a:r>
                    </a:p>
                  </a:txBody>
                  <a:tcPr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247.708,08€</a:t>
                      </a:r>
                    </a:p>
                  </a:txBody>
                  <a:tcPr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212.846€</a:t>
                      </a:r>
                    </a:p>
                  </a:txBody>
                  <a:tcPr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212.846€</a:t>
                      </a:r>
                    </a:p>
                  </a:txBody>
                  <a:tcPr>
                    <a:solidFill>
                      <a:srgbClr val="E2BA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3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E2BA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9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Kalkulatorischer Gewinn</a:t>
                      </a:r>
                    </a:p>
                  </a:txBody>
                  <a:tcPr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-3636,92€</a:t>
                      </a:r>
                    </a:p>
                  </a:txBody>
                  <a:tcPr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33.499€</a:t>
                      </a:r>
                    </a:p>
                  </a:txBody>
                  <a:tcPr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33.499€</a:t>
                      </a:r>
                    </a:p>
                  </a:txBody>
                  <a:tcPr>
                    <a:solidFill>
                      <a:srgbClr val="E2BA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782547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C067F79A-E68B-4FD3-A093-08436EFC1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72793"/>
              </p:ext>
            </p:extLst>
          </p:nvPr>
        </p:nvGraphicFramePr>
        <p:xfrm>
          <a:off x="3097318" y="4682246"/>
          <a:ext cx="54352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262">
                  <a:extLst>
                    <a:ext uri="{9D8B030D-6E8A-4147-A177-3AD203B41FA5}">
                      <a16:colId xmlns:a16="http://schemas.microsoft.com/office/drawing/2014/main" val="3812265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Kapital: 180.000€ - 3636,92€ - 20.000€ -  30.000€</a:t>
                      </a:r>
                    </a:p>
                  </a:txBody>
                  <a:tcPr>
                    <a:solidFill>
                      <a:srgbClr val="E2BA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122044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34BDB499-231E-4725-B6CD-68E1F3980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97763"/>
              </p:ext>
            </p:extLst>
          </p:nvPr>
        </p:nvGraphicFramePr>
        <p:xfrm>
          <a:off x="4395420" y="5178323"/>
          <a:ext cx="28390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058">
                  <a:extLst>
                    <a:ext uri="{9D8B030D-6E8A-4147-A177-3AD203B41FA5}">
                      <a16:colId xmlns:a16="http://schemas.microsoft.com/office/drawing/2014/main" val="3812265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Neukapital: 126.363,08€</a:t>
                      </a:r>
                    </a:p>
                  </a:txBody>
                  <a:tcPr>
                    <a:solidFill>
                      <a:srgbClr val="E2BA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12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51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EAD42CD-ED70-4BE5-863F-5ADEF586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36113"/>
            <a:ext cx="10515600" cy="2852737"/>
          </a:xfrm>
        </p:spPr>
        <p:txBody>
          <a:bodyPr>
            <a:normAutofit/>
          </a:bodyPr>
          <a:lstStyle/>
          <a:p>
            <a:r>
              <a:rPr lang="de-DE" dirty="0"/>
              <a:t>Die Flotte Lotte GmbH bedankt sich für ihre Aufmerksamkeit!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3FA2F-671D-4E9E-8AC9-EF622C9F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152-04C3-479D-8E43-947055F068AD}" type="datetime1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EDD0B-6E24-46B9-8427-E4399AFF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BDEDD8-2500-4A3F-8D4F-76690341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2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D4F89-7498-4B0F-B6FA-3EE65ACD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Geschäftsidee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86F08-146D-4958-B84F-E6FACC33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152-04C3-479D-8E43-947055F068AD}" type="datetime1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B8FD7-DEC3-459D-811F-BEB2A9DD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106C01-9F1F-43C5-83A9-34051C5E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2</a:t>
            </a:fld>
            <a:endParaRPr lang="de-DE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362C9923-9B0F-40F5-9681-C83C447E0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Lieferservice &amp; Einkaufsservice in mittelgroßer Stadt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DB3122E-5876-4FB1-8075-6A7079FFE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06158" y="2599547"/>
            <a:ext cx="2817581" cy="28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5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307A8-0F34-499F-B623-F04F4778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Standort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4D9811-3334-4A12-A994-9348B29B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152-04C3-479D-8E43-947055F068AD}" type="datetime1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50093-B894-497E-B278-A5E66D5D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3ECFD-C912-4E5E-88E2-256C1090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3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AF0B07E-5A7A-4147-A195-EA5F4A754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280035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Tübingen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681C213-457F-4296-8ABB-42DE0A5D25A8}"/>
              </a:ext>
            </a:extLst>
          </p:cNvPr>
          <p:cNvGrpSpPr/>
          <p:nvPr/>
        </p:nvGrpSpPr>
        <p:grpSpPr>
          <a:xfrm>
            <a:off x="3638550" y="1690688"/>
            <a:ext cx="6331388" cy="4273918"/>
            <a:chOff x="3381375" y="1825625"/>
            <a:chExt cx="6331388" cy="4273918"/>
          </a:xfrm>
        </p:grpSpPr>
        <p:pic>
          <p:nvPicPr>
            <p:cNvPr id="14" name="Grafik 13" descr="Ein Bild, das Wasser, Gebäude, Boot, draußen enthält.&#10;&#10;Automatisch generierte Beschreibung">
              <a:extLst>
                <a:ext uri="{FF2B5EF4-FFF2-40B4-BE49-F238E27FC236}">
                  <a16:creationId xmlns:a16="http://schemas.microsoft.com/office/drawing/2014/main" id="{B3C98C31-F0B5-47F9-B562-7370CDACE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381375" y="1825625"/>
              <a:ext cx="6331388" cy="3938569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5761C83-617E-42AF-9632-82EDDA6DC3D1}"/>
                </a:ext>
              </a:extLst>
            </p:cNvPr>
            <p:cNvSpPr txBox="1"/>
            <p:nvPr/>
          </p:nvSpPr>
          <p:spPr>
            <a:xfrm>
              <a:off x="3381375" y="5868711"/>
              <a:ext cx="63313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"</a:t>
              </a:r>
              <a:r>
                <a:rPr lang="de-DE" sz="900" dirty="0">
                  <a:hlinkClick r:id="rId3" tooltip="https://www.locationscout.net/germany/439-tuebingen"/>
                </a:rPr>
                <a:t>Dieses Foto</a:t>
              </a:r>
              <a:r>
                <a:rPr lang="de-DE" sz="900" dirty="0"/>
                <a:t>" von Unbekannter Autor ist lizenziert gemäß </a:t>
              </a:r>
              <a:r>
                <a:rPr lang="de-DE" sz="900" dirty="0">
                  <a:hlinkClick r:id="rId4" tooltip="https://creativecommons.org/licenses/by-nc-nd/3.0/"/>
                </a:rPr>
                <a:t>CC BY-NC-ND</a:t>
              </a:r>
              <a:endParaRPr lang="de-DE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830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9F6D0-89AC-41AF-A56E-4EB8BA66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837"/>
            <a:ext cx="10515600" cy="896747"/>
          </a:xfrm>
        </p:spPr>
        <p:txBody>
          <a:bodyPr/>
          <a:lstStyle/>
          <a:p>
            <a:r>
              <a:rPr lang="de-DE" dirty="0"/>
              <a:t>Zielgruppe</a:t>
            </a:r>
          </a:p>
        </p:txBody>
      </p:sp>
      <p:pic>
        <p:nvPicPr>
          <p:cNvPr id="8" name="Inhaltsplatzhalter 7" descr="Ein Bild, das Person, Gebäude, draußen, Boden enthält.&#10;&#10;Automatisch generierte Beschreibung">
            <a:extLst>
              <a:ext uri="{FF2B5EF4-FFF2-40B4-BE49-F238E27FC236}">
                <a16:creationId xmlns:a16="http://schemas.microsoft.com/office/drawing/2014/main" id="{D61478E8-4234-4A5D-9174-0D1DA7801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7680" y="1741289"/>
            <a:ext cx="4500563" cy="337542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8861F8-A938-46F5-9FB5-4A7D8193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152-04C3-479D-8E43-947055F068AD}" type="datetime1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BFB90-8646-414E-B230-06561120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D4C23D-8493-44E5-88F0-4E07348F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4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6888BC-A6DE-4533-B644-E925519BE821}"/>
              </a:ext>
            </a:extLst>
          </p:cNvPr>
          <p:cNvSpPr txBox="1"/>
          <p:nvPr/>
        </p:nvSpPr>
        <p:spPr>
          <a:xfrm>
            <a:off x="899584" y="5165042"/>
            <a:ext cx="4415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"</a:t>
            </a:r>
            <a:r>
              <a:rPr lang="de-DE" sz="900" dirty="0">
                <a:hlinkClick r:id="rId3" tooltip="https://www.flickr.com/photos/maxbraun/144222561"/>
              </a:rPr>
              <a:t>Dieses Foto</a:t>
            </a:r>
            <a:r>
              <a:rPr lang="de-DE" sz="900" dirty="0"/>
              <a:t>" von Unbekannter Autor ist lizenziert gemäß </a:t>
            </a:r>
            <a:r>
              <a:rPr lang="de-DE" sz="900" dirty="0">
                <a:hlinkClick r:id="rId4" tooltip="https://creativecommons.org/licenses/by-sa/3.0/"/>
              </a:rPr>
              <a:t>CC BY-SA</a:t>
            </a:r>
            <a:endParaRPr lang="de-DE" sz="900" dirty="0"/>
          </a:p>
        </p:txBody>
      </p:sp>
      <p:pic>
        <p:nvPicPr>
          <p:cNvPr id="11" name="Grafik 10" descr="Ein Bild, das Tisch, Person, drinnen, sitzend enthält.&#10;&#10;Automatisch generierte Beschreibung">
            <a:extLst>
              <a:ext uri="{FF2B5EF4-FFF2-40B4-BE49-F238E27FC236}">
                <a16:creationId xmlns:a16="http://schemas.microsoft.com/office/drawing/2014/main" id="{D9E68F20-5090-4266-9C16-4358D6333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98243" y="1741289"/>
            <a:ext cx="6096000" cy="337542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179D7C3-0F83-41A0-8322-1CC1F281E056}"/>
              </a:ext>
            </a:extLst>
          </p:cNvPr>
          <p:cNvSpPr txBox="1"/>
          <p:nvPr/>
        </p:nvSpPr>
        <p:spPr>
          <a:xfrm>
            <a:off x="5498243" y="5154664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"</a:t>
            </a:r>
            <a:r>
              <a:rPr lang="de-DE" sz="900" dirty="0">
                <a:hlinkClick r:id="rId6" tooltip="http://trendfrisuren43.blogspot.com/2015/09/geburtstagsspruche-rentner.html"/>
              </a:rPr>
              <a:t>Dieses Foto</a:t>
            </a:r>
            <a:r>
              <a:rPr lang="de-DE" sz="900" dirty="0"/>
              <a:t>" von Unbekannter Autor ist lizenziert gemäß </a:t>
            </a:r>
            <a:r>
              <a:rPr lang="de-DE" sz="900" dirty="0">
                <a:hlinkClick r:id="rId7" tooltip="https://creativecommons.org/licenses/by/3.0/"/>
              </a:rPr>
              <a:t>CC BY</a:t>
            </a:r>
            <a:endParaRPr lang="de-DE" sz="90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F9CAD85-7D91-4072-869B-09F890982AA3}"/>
              </a:ext>
            </a:extLst>
          </p:cNvPr>
          <p:cNvSpPr/>
          <p:nvPr/>
        </p:nvSpPr>
        <p:spPr>
          <a:xfrm rot="19896141">
            <a:off x="3105864" y="2799392"/>
            <a:ext cx="5059489" cy="12742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 dirty="0">
                <a:ln w="22225">
                  <a:solidFill>
                    <a:srgbClr val="FF5D5D"/>
                  </a:solidFill>
                  <a:prstDash val="solid"/>
                </a:ln>
                <a:solidFill>
                  <a:srgbClr val="FF0000"/>
                </a:solidFill>
              </a:rPr>
              <a:t>46.000</a:t>
            </a:r>
            <a:endParaRPr lang="de-DE" sz="1000" b="1" dirty="0">
              <a:ln w="22225">
                <a:solidFill>
                  <a:srgbClr val="FF5D5D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567E7-75C0-4C40-84FF-51E7CD28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pic>
        <p:nvPicPr>
          <p:cNvPr id="8" name="Inhaltsplatzhalter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1F7F49E7-8163-40E5-9B4A-89D4E813E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43599" y="1229010"/>
            <a:ext cx="4695825" cy="352186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FCD433-DD6D-4730-8E39-DE0840F3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152-04C3-479D-8E43-947055F068AD}" type="datetime1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5BE99-4F15-4ADE-894A-08E67822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99F54C-1A2B-49FA-B76E-838FAD93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5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9332917-5E3F-470B-AFCF-0F28524719B9}"/>
              </a:ext>
            </a:extLst>
          </p:cNvPr>
          <p:cNvSpPr txBox="1">
            <a:spLocks/>
          </p:cNvSpPr>
          <p:nvPr/>
        </p:nvSpPr>
        <p:spPr>
          <a:xfrm>
            <a:off x="838200" y="1812907"/>
            <a:ext cx="4262374" cy="4568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Wachstum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Erweiterung ins Umland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Drittes Standbein: Cateringservice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88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22842-EF47-48C4-834B-174236FC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Rechtsform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238EA-576F-49B2-AFF0-62E9F94B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6441"/>
            <a:ext cx="6745759" cy="39716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GmbH</a:t>
            </a:r>
          </a:p>
          <a:p>
            <a:pPr marL="0" indent="0">
              <a:buNone/>
            </a:pPr>
            <a:endParaRPr lang="de-DE" dirty="0"/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de-DE" sz="2000" dirty="0"/>
              <a:t>25.000€ Mindestkapital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de-DE" sz="2000" dirty="0"/>
              <a:t>Haftung auf Vermögen der Gesellschaft begrenzt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de-DE" sz="2000" dirty="0"/>
              <a:t>Gründung durch eine Person möglich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de-DE" sz="2000" dirty="0"/>
              <a:t>Einfacher Wechsel zu anderer Rechtsform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0F8146-1DC3-4728-B328-AE6FB4C9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152-04C3-479D-8E43-947055F068AD}" type="datetime1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BAD71-EECE-44ED-B5CE-BE23D96F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18B48-B27D-4DBD-ABF3-CF6D7CDD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BB5292-23E8-432C-AB64-F53760E94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83959" y="813498"/>
            <a:ext cx="3769841" cy="406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5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E99B-7D05-4DF3-BA9F-B89EEA9B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Risikoanalyse</a:t>
            </a:r>
          </a:p>
        </p:txBody>
      </p:sp>
      <p:pic>
        <p:nvPicPr>
          <p:cNvPr id="8" name="Inhaltsplatzhalter 7" descr="Risikoanalyse.xlsx - Excel">
            <a:extLst>
              <a:ext uri="{FF2B5EF4-FFF2-40B4-BE49-F238E27FC236}">
                <a16:creationId xmlns:a16="http://schemas.microsoft.com/office/drawing/2014/main" id="{D6EB50B2-CCD5-4CAA-803D-31B2FACC7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t="17767" r="57044" b="9674"/>
          <a:stretch/>
        </p:blipFill>
        <p:spPr>
          <a:xfrm>
            <a:off x="3247962" y="1261872"/>
            <a:ext cx="4906297" cy="474436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9932F-D680-4190-9563-CF1690C3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152-04C3-479D-8E43-947055F068AD}" type="datetime1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75AFD1-90C5-440E-8573-A481F6F5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AFFED5-FB22-4C70-85E6-99F79A83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54F0C-1E15-48F6-B8B3-26077966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Kredite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087B092-9818-4635-98C5-5C4106FC4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652284"/>
              </p:ext>
            </p:extLst>
          </p:nvPr>
        </p:nvGraphicFramePr>
        <p:xfrm>
          <a:off x="742443" y="1147856"/>
          <a:ext cx="10145012" cy="4562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6309">
                  <a:extLst>
                    <a:ext uri="{9D8B030D-6E8A-4147-A177-3AD203B41FA5}">
                      <a16:colId xmlns:a16="http://schemas.microsoft.com/office/drawing/2014/main" val="2602181402"/>
                    </a:ext>
                  </a:extLst>
                </a:gridCol>
                <a:gridCol w="1587822">
                  <a:extLst>
                    <a:ext uri="{9D8B030D-6E8A-4147-A177-3AD203B41FA5}">
                      <a16:colId xmlns:a16="http://schemas.microsoft.com/office/drawing/2014/main" val="3157698177"/>
                    </a:ext>
                  </a:extLst>
                </a:gridCol>
                <a:gridCol w="1715701">
                  <a:extLst>
                    <a:ext uri="{9D8B030D-6E8A-4147-A177-3AD203B41FA5}">
                      <a16:colId xmlns:a16="http://schemas.microsoft.com/office/drawing/2014/main" val="4292721521"/>
                    </a:ext>
                  </a:extLst>
                </a:gridCol>
                <a:gridCol w="1076309">
                  <a:extLst>
                    <a:ext uri="{9D8B030D-6E8A-4147-A177-3AD203B41FA5}">
                      <a16:colId xmlns:a16="http://schemas.microsoft.com/office/drawing/2014/main" val="1662908604"/>
                    </a:ext>
                  </a:extLst>
                </a:gridCol>
                <a:gridCol w="4688871">
                  <a:extLst>
                    <a:ext uri="{9D8B030D-6E8A-4147-A177-3AD203B41FA5}">
                      <a16:colId xmlns:a16="http://schemas.microsoft.com/office/drawing/2014/main" val="93807936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j-lt"/>
                        </a:rPr>
                        <a:t> 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3A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j-lt"/>
                        </a:rPr>
                        <a:t>Summe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3A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Zinsen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3A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Laufzeit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3A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j-lt"/>
                        </a:rPr>
                        <a:t>Besonderheiten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3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909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  <a:latin typeface="+mj-lt"/>
                        </a:rPr>
                        <a:t>Compeon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3A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25.000 Euro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ab 0,69%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individuell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+mj-lt"/>
                        </a:rPr>
                        <a:t> 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2380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  <a:latin typeface="+mj-lt"/>
                        </a:rPr>
                        <a:t>Iwoca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3A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1.000 - 100.000 Euro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2% / Monat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1-12 Monate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j-lt"/>
                        </a:rPr>
                        <a:t>Hohe Genehmigungsrate, Vorzeitige Tilgung, Auszahlung in 72h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1661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Funding Circle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3A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10.000 - 250.000 Euro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ab 3,79%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/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Unternehmensalter mind. 2 Jahre, 100.000€ Umsatz letzten 2 Jahre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519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j-lt"/>
                        </a:rPr>
                        <a:t>Postbank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3A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10.000 - 100.000 Euro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ab 1,79%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12-84 Monate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Aufstockung, Rückzahlung &amp; Sondertilgung jederzeit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837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  <a:latin typeface="+mj-lt"/>
                        </a:rPr>
                        <a:t>Lendico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3A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j-lt"/>
                        </a:rPr>
                        <a:t>10.000 - 250.000 Euro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individuell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6-60 Monate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2 Jahre Selbstständigkeit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004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  <a:latin typeface="+mj-lt"/>
                        </a:rPr>
                        <a:t>Kfw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3A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j-lt"/>
                        </a:rPr>
                        <a:t>bis 500.000 Euro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j-lt"/>
                        </a:rPr>
                        <a:t>ab 0,40% Sollzins </a:t>
                      </a: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Zusätzlich 1%/Jahr </a:t>
                      </a:r>
                      <a:endParaRPr lang="de-DE" sz="14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Garantieentgelt (Teil des </a:t>
                      </a:r>
                      <a:endParaRPr lang="de-DE" sz="14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Effektivzins)</a:t>
                      </a:r>
                      <a:endParaRPr lang="de-DE" sz="14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Festzinssatz für 10 Jahre</a:t>
                      </a:r>
                      <a:endParaRPr lang="de-DE" sz="14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danach neue Konditionen</a:t>
                      </a:r>
                      <a:endParaRPr lang="de-DE" sz="14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j-lt"/>
                        </a:rPr>
                        <a:t>15 Jahre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j-lt"/>
                        </a:rPr>
                        <a:t>10% Eigenkapital, keine Sicherheiten erforderlich, 7 tilgungsfreie Jahre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2BA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01893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4E4EAB-AF66-4CE5-9602-08AED75E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152-04C3-479D-8E43-947055F068AD}" type="datetime1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DC6AE-A915-421A-A2E6-7B511B3F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F494B2-773A-41B7-BFEB-94DE2154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7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5ADA7-8855-41E1-B385-FBC31D97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/>
          </a:bodyPr>
          <a:lstStyle/>
          <a:p>
            <a:r>
              <a:rPr lang="de-DE" dirty="0"/>
              <a:t>Steuern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FCA98-93EC-488E-AFF3-C2D1AD85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152-04C3-479D-8E43-947055F068AD}" type="datetime1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0A4D45-1E02-4D52-8CEF-0182195E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Planspiel Unternehmensgründung - Flotte Lotte GmbH - Gruppe 5B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A89D4-33BF-43F0-9168-15EA69FA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7A41-727E-401D-9936-B27BA78A7BF7}" type="slidenum">
              <a:rPr lang="de-DE" smtClean="0"/>
              <a:t>9</a:t>
            </a:fld>
            <a:endParaRPr lang="de-DE"/>
          </a:p>
        </p:txBody>
      </p:sp>
      <p:sp>
        <p:nvSpPr>
          <p:cNvPr id="31" name="Inhaltsplatzhalter 9">
            <a:extLst>
              <a:ext uri="{FF2B5EF4-FFF2-40B4-BE49-F238E27FC236}">
                <a16:creationId xmlns:a16="http://schemas.microsoft.com/office/drawing/2014/main" id="{8F50CBB3-C892-419C-A770-B57CAD0ABF37}"/>
              </a:ext>
            </a:extLst>
          </p:cNvPr>
          <p:cNvSpPr txBox="1">
            <a:spLocks/>
          </p:cNvSpPr>
          <p:nvPr/>
        </p:nvSpPr>
        <p:spPr>
          <a:xfrm>
            <a:off x="838200" y="2058554"/>
            <a:ext cx="5133974" cy="362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Gewerbesteuer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 </a:t>
            </a:r>
          </a:p>
        </p:txBody>
      </p:sp>
      <p:sp>
        <p:nvSpPr>
          <p:cNvPr id="32" name="Inhaltsplatzhalter 9">
            <a:extLst>
              <a:ext uri="{FF2B5EF4-FFF2-40B4-BE49-F238E27FC236}">
                <a16:creationId xmlns:a16="http://schemas.microsoft.com/office/drawing/2014/main" id="{EB7BF0F1-0B06-4C8D-9BC5-60B1E7C360E5}"/>
              </a:ext>
            </a:extLst>
          </p:cNvPr>
          <p:cNvSpPr txBox="1">
            <a:spLocks/>
          </p:cNvSpPr>
          <p:nvPr/>
        </p:nvSpPr>
        <p:spPr>
          <a:xfrm>
            <a:off x="6239844" y="2058554"/>
            <a:ext cx="5133974" cy="362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Körperschaftssteuer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 </a:t>
            </a:r>
          </a:p>
        </p:txBody>
      </p:sp>
      <p:pic>
        <p:nvPicPr>
          <p:cNvPr id="10" name="Grafik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A7633F7-8D8F-4B49-A993-61B0E574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62" y="2583247"/>
            <a:ext cx="4984260" cy="1842128"/>
          </a:xfrm>
          <a:prstGeom prst="rect">
            <a:avLst/>
          </a:prstGeom>
        </p:spPr>
      </p:pic>
      <p:pic>
        <p:nvPicPr>
          <p:cNvPr id="14" name="Grafik 1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D9FEAA1-DBA6-436C-956C-4F168355D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434" y="2583416"/>
            <a:ext cx="5275384" cy="136043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00AD803-048A-4753-9FD3-9121614D289E}"/>
              </a:ext>
            </a:extLst>
          </p:cNvPr>
          <p:cNvSpPr txBox="1"/>
          <p:nvPr/>
        </p:nvSpPr>
        <p:spPr>
          <a:xfrm>
            <a:off x="879764" y="1376218"/>
            <a:ext cx="10490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am Beispiel des 3. Geschäftsjahres der Flotte Lotte GmbH:</a:t>
            </a:r>
          </a:p>
        </p:txBody>
      </p:sp>
    </p:spTree>
    <p:extLst>
      <p:ext uri="{BB962C8B-B14F-4D97-AF65-F5344CB8AC3E}">
        <p14:creationId xmlns:p14="http://schemas.microsoft.com/office/powerpoint/2010/main" val="216002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Breitbild</PresentationFormat>
  <Paragraphs>146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Office</vt:lpstr>
      <vt:lpstr>Euer lokaler  Lieferservice</vt:lpstr>
      <vt:lpstr>Geschäftsidee</vt:lpstr>
      <vt:lpstr>Standort</vt:lpstr>
      <vt:lpstr>Zielgruppe</vt:lpstr>
      <vt:lpstr>Ziele</vt:lpstr>
      <vt:lpstr>Rechtsform</vt:lpstr>
      <vt:lpstr>Risikoanalyse</vt:lpstr>
      <vt:lpstr>Kredite</vt:lpstr>
      <vt:lpstr>Steuern</vt:lpstr>
      <vt:lpstr>Steuern</vt:lpstr>
      <vt:lpstr>PowerPoint-Präsentation</vt:lpstr>
      <vt:lpstr>Rentabilitätsvorschau</vt:lpstr>
      <vt:lpstr>Die Flotte Lotte GmbH bedankt sich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Maringolo</dc:creator>
  <cp:lastModifiedBy>Manuel Maringolo</cp:lastModifiedBy>
  <cp:revision>76</cp:revision>
  <dcterms:created xsi:type="dcterms:W3CDTF">2019-01-03T12:22:14Z</dcterms:created>
  <dcterms:modified xsi:type="dcterms:W3CDTF">2019-01-14T16:08:54Z</dcterms:modified>
</cp:coreProperties>
</file>