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432D23-6532-4DD2-A399-7235E3053B98}" v="51" dt="2019-11-14T03:54:13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ndro Alvim" userId="1eb7384a4d5add4a" providerId="LiveId" clId="{E4432D23-6532-4DD2-A399-7235E3053B98}"/>
    <pc:docChg chg="undo custSel addSld modSld sldOrd">
      <pc:chgData name="Leandro Alvim" userId="1eb7384a4d5add4a" providerId="LiveId" clId="{E4432D23-6532-4DD2-A399-7235E3053B98}" dt="2019-11-14T03:56:43.788" v="2554" actId="114"/>
      <pc:docMkLst>
        <pc:docMk/>
      </pc:docMkLst>
      <pc:sldChg chg="modSp">
        <pc:chgData name="Leandro Alvim" userId="1eb7384a4d5add4a" providerId="LiveId" clId="{E4432D23-6532-4DD2-A399-7235E3053B98}" dt="2019-11-14T01:11:38.848" v="52" actId="20577"/>
        <pc:sldMkLst>
          <pc:docMk/>
          <pc:sldMk cId="3488429704" sldId="256"/>
        </pc:sldMkLst>
        <pc:spChg chg="mod">
          <ac:chgData name="Leandro Alvim" userId="1eb7384a4d5add4a" providerId="LiveId" clId="{E4432D23-6532-4DD2-A399-7235E3053B98}" dt="2019-11-14T01:11:28.906" v="25" actId="20577"/>
          <ac:spMkLst>
            <pc:docMk/>
            <pc:sldMk cId="3488429704" sldId="256"/>
            <ac:spMk id="2" creationId="{B0EE27A0-0474-4E8E-9121-CBDBB9487479}"/>
          </ac:spMkLst>
        </pc:spChg>
        <pc:spChg chg="mod">
          <ac:chgData name="Leandro Alvim" userId="1eb7384a4d5add4a" providerId="LiveId" clId="{E4432D23-6532-4DD2-A399-7235E3053B98}" dt="2019-11-14T01:11:38.848" v="52" actId="20577"/>
          <ac:spMkLst>
            <pc:docMk/>
            <pc:sldMk cId="3488429704" sldId="256"/>
            <ac:spMk id="3" creationId="{D7C82D2E-C69F-4B35-A194-9D5918F8703C}"/>
          </ac:spMkLst>
        </pc:spChg>
      </pc:sldChg>
      <pc:sldChg chg="modSp add">
        <pc:chgData name="Leandro Alvim" userId="1eb7384a4d5add4a" providerId="LiveId" clId="{E4432D23-6532-4DD2-A399-7235E3053B98}" dt="2019-11-14T02:06:33.080" v="1189" actId="20577"/>
        <pc:sldMkLst>
          <pc:docMk/>
          <pc:sldMk cId="3926499576" sldId="257"/>
        </pc:sldMkLst>
        <pc:spChg chg="mod">
          <ac:chgData name="Leandro Alvim" userId="1eb7384a4d5add4a" providerId="LiveId" clId="{E4432D23-6532-4DD2-A399-7235E3053B98}" dt="2019-11-14T01:13:53.696" v="74" actId="20577"/>
          <ac:spMkLst>
            <pc:docMk/>
            <pc:sldMk cId="3926499576" sldId="257"/>
            <ac:spMk id="2" creationId="{9B6B5FC6-F9CE-42FD-A1CB-3D742975FC0C}"/>
          </ac:spMkLst>
        </pc:spChg>
        <pc:spChg chg="mod">
          <ac:chgData name="Leandro Alvim" userId="1eb7384a4d5add4a" providerId="LiveId" clId="{E4432D23-6532-4DD2-A399-7235E3053B98}" dt="2019-11-14T02:06:33.080" v="1189" actId="20577"/>
          <ac:spMkLst>
            <pc:docMk/>
            <pc:sldMk cId="3926499576" sldId="257"/>
            <ac:spMk id="3" creationId="{14641AF3-A149-4BBB-AF9B-9D155F26664D}"/>
          </ac:spMkLst>
        </pc:spChg>
      </pc:sldChg>
      <pc:sldChg chg="modSp add">
        <pc:chgData name="Leandro Alvim" userId="1eb7384a4d5add4a" providerId="LiveId" clId="{E4432D23-6532-4DD2-A399-7235E3053B98}" dt="2019-11-14T01:24:41.237" v="637" actId="20577"/>
        <pc:sldMkLst>
          <pc:docMk/>
          <pc:sldMk cId="1148721672" sldId="258"/>
        </pc:sldMkLst>
        <pc:spChg chg="mod">
          <ac:chgData name="Leandro Alvim" userId="1eb7384a4d5add4a" providerId="LiveId" clId="{E4432D23-6532-4DD2-A399-7235E3053B98}" dt="2019-11-14T01:14:16.076" v="115" actId="20577"/>
          <ac:spMkLst>
            <pc:docMk/>
            <pc:sldMk cId="1148721672" sldId="258"/>
            <ac:spMk id="2" creationId="{6F3EFDFC-BD3E-4C1D-BFF2-62C1495D4875}"/>
          </ac:spMkLst>
        </pc:spChg>
        <pc:spChg chg="mod">
          <ac:chgData name="Leandro Alvim" userId="1eb7384a4d5add4a" providerId="LiveId" clId="{E4432D23-6532-4DD2-A399-7235E3053B98}" dt="2019-11-14T01:24:41.237" v="637" actId="20577"/>
          <ac:spMkLst>
            <pc:docMk/>
            <pc:sldMk cId="1148721672" sldId="258"/>
            <ac:spMk id="3" creationId="{250593F9-F77D-4509-989C-4AB74C9F29D8}"/>
          </ac:spMkLst>
        </pc:spChg>
      </pc:sldChg>
      <pc:sldChg chg="modSp add">
        <pc:chgData name="Leandro Alvim" userId="1eb7384a4d5add4a" providerId="LiveId" clId="{E4432D23-6532-4DD2-A399-7235E3053B98}" dt="2019-11-14T01:25:05.889" v="639" actId="207"/>
        <pc:sldMkLst>
          <pc:docMk/>
          <pc:sldMk cId="2001318192" sldId="259"/>
        </pc:sldMkLst>
        <pc:spChg chg="mod">
          <ac:chgData name="Leandro Alvim" userId="1eb7384a4d5add4a" providerId="LiveId" clId="{E4432D23-6532-4DD2-A399-7235E3053B98}" dt="2019-11-14T01:25:05.889" v="639" actId="207"/>
          <ac:spMkLst>
            <pc:docMk/>
            <pc:sldMk cId="2001318192" sldId="259"/>
            <ac:spMk id="3" creationId="{250593F9-F77D-4509-989C-4AB74C9F29D8}"/>
          </ac:spMkLst>
        </pc:spChg>
      </pc:sldChg>
      <pc:sldChg chg="modSp add">
        <pc:chgData name="Leandro Alvim" userId="1eb7384a4d5add4a" providerId="LiveId" clId="{E4432D23-6532-4DD2-A399-7235E3053B98}" dt="2019-11-14T01:29:49.495" v="838" actId="20577"/>
        <pc:sldMkLst>
          <pc:docMk/>
          <pc:sldMk cId="1122308567" sldId="260"/>
        </pc:sldMkLst>
        <pc:spChg chg="mod">
          <ac:chgData name="Leandro Alvim" userId="1eb7384a4d5add4a" providerId="LiveId" clId="{E4432D23-6532-4DD2-A399-7235E3053B98}" dt="2019-11-14T01:26:05.172" v="649" actId="20577"/>
          <ac:spMkLst>
            <pc:docMk/>
            <pc:sldMk cId="1122308567" sldId="260"/>
            <ac:spMk id="2" creationId="{4475FA6F-41EC-4C3A-8531-5881D7141251}"/>
          </ac:spMkLst>
        </pc:spChg>
        <pc:spChg chg="mod">
          <ac:chgData name="Leandro Alvim" userId="1eb7384a4d5add4a" providerId="LiveId" clId="{E4432D23-6532-4DD2-A399-7235E3053B98}" dt="2019-11-14T01:29:49.495" v="838" actId="20577"/>
          <ac:spMkLst>
            <pc:docMk/>
            <pc:sldMk cId="1122308567" sldId="260"/>
            <ac:spMk id="3" creationId="{8FB7BE1E-2C2F-4A61-943C-4B31F571F62F}"/>
          </ac:spMkLst>
        </pc:spChg>
      </pc:sldChg>
      <pc:sldChg chg="addSp modSp add">
        <pc:chgData name="Leandro Alvim" userId="1eb7384a4d5add4a" providerId="LiveId" clId="{E4432D23-6532-4DD2-A399-7235E3053B98}" dt="2019-11-14T02:54:38.670" v="1412" actId="20577"/>
        <pc:sldMkLst>
          <pc:docMk/>
          <pc:sldMk cId="2011796105" sldId="261"/>
        </pc:sldMkLst>
        <pc:spChg chg="mod">
          <ac:chgData name="Leandro Alvim" userId="1eb7384a4d5add4a" providerId="LiveId" clId="{E4432D23-6532-4DD2-A399-7235E3053B98}" dt="2019-11-14T02:54:38.670" v="1412" actId="20577"/>
          <ac:spMkLst>
            <pc:docMk/>
            <pc:sldMk cId="2011796105" sldId="261"/>
            <ac:spMk id="2" creationId="{490755B9-4C82-4110-8F30-74E22ECC6FD4}"/>
          </ac:spMkLst>
        </pc:spChg>
        <pc:spChg chg="mod">
          <ac:chgData name="Leandro Alvim" userId="1eb7384a4d5add4a" providerId="LiveId" clId="{E4432D23-6532-4DD2-A399-7235E3053B98}" dt="2019-11-14T02:11:06.471" v="1214" actId="1076"/>
          <ac:spMkLst>
            <pc:docMk/>
            <pc:sldMk cId="2011796105" sldId="261"/>
            <ac:spMk id="3" creationId="{859E5616-B52D-4F2D-BB21-6A6C821BB805}"/>
          </ac:spMkLst>
        </pc:spChg>
        <pc:picChg chg="add mod">
          <ac:chgData name="Leandro Alvim" userId="1eb7384a4d5add4a" providerId="LiveId" clId="{E4432D23-6532-4DD2-A399-7235E3053B98}" dt="2019-11-14T02:11:09.026" v="1215" actId="1076"/>
          <ac:picMkLst>
            <pc:docMk/>
            <pc:sldMk cId="2011796105" sldId="261"/>
            <ac:picMk id="4" creationId="{6978A8F5-B276-4979-ACE2-6275C0F96158}"/>
          </ac:picMkLst>
        </pc:picChg>
      </pc:sldChg>
      <pc:sldChg chg="modSp add">
        <pc:chgData name="Leandro Alvim" userId="1eb7384a4d5add4a" providerId="LiveId" clId="{E4432D23-6532-4DD2-A399-7235E3053B98}" dt="2019-11-14T02:03:55.512" v="1138" actId="14100"/>
        <pc:sldMkLst>
          <pc:docMk/>
          <pc:sldMk cId="3482671798" sldId="262"/>
        </pc:sldMkLst>
        <pc:spChg chg="mod">
          <ac:chgData name="Leandro Alvim" userId="1eb7384a4d5add4a" providerId="LiveId" clId="{E4432D23-6532-4DD2-A399-7235E3053B98}" dt="2019-11-14T02:00:28.032" v="956" actId="20577"/>
          <ac:spMkLst>
            <pc:docMk/>
            <pc:sldMk cId="3482671798" sldId="262"/>
            <ac:spMk id="2" creationId="{4475FA6F-41EC-4C3A-8531-5881D7141251}"/>
          </ac:spMkLst>
        </pc:spChg>
        <pc:spChg chg="mod">
          <ac:chgData name="Leandro Alvim" userId="1eb7384a4d5add4a" providerId="LiveId" clId="{E4432D23-6532-4DD2-A399-7235E3053B98}" dt="2019-11-14T02:03:55.512" v="1138" actId="14100"/>
          <ac:spMkLst>
            <pc:docMk/>
            <pc:sldMk cId="3482671798" sldId="262"/>
            <ac:spMk id="3" creationId="{8FB7BE1E-2C2F-4A61-943C-4B31F571F62F}"/>
          </ac:spMkLst>
        </pc:spChg>
      </pc:sldChg>
      <pc:sldChg chg="addSp delSp modSp add">
        <pc:chgData name="Leandro Alvim" userId="1eb7384a4d5add4a" providerId="LiveId" clId="{E4432D23-6532-4DD2-A399-7235E3053B98}" dt="2019-11-14T02:54:44.823" v="1422" actId="20577"/>
        <pc:sldMkLst>
          <pc:docMk/>
          <pc:sldMk cId="195899358" sldId="263"/>
        </pc:sldMkLst>
        <pc:spChg chg="mod">
          <ac:chgData name="Leandro Alvim" userId="1eb7384a4d5add4a" providerId="LiveId" clId="{E4432D23-6532-4DD2-A399-7235E3053B98}" dt="2019-11-14T02:54:44.823" v="1422" actId="20577"/>
          <ac:spMkLst>
            <pc:docMk/>
            <pc:sldMk cId="195899358" sldId="263"/>
            <ac:spMk id="2" creationId="{CC059675-C808-4DC4-A1C7-09255D625DCE}"/>
          </ac:spMkLst>
        </pc:spChg>
        <pc:spChg chg="mod">
          <ac:chgData name="Leandro Alvim" userId="1eb7384a4d5add4a" providerId="LiveId" clId="{E4432D23-6532-4DD2-A399-7235E3053B98}" dt="2019-11-14T02:22:52.496" v="1251" actId="1076"/>
          <ac:spMkLst>
            <pc:docMk/>
            <pc:sldMk cId="195899358" sldId="263"/>
            <ac:spMk id="3" creationId="{57DB4D62-3697-4EBB-AB11-EBD826A342D3}"/>
          </ac:spMkLst>
        </pc:spChg>
        <pc:picChg chg="add mod">
          <ac:chgData name="Leandro Alvim" userId="1eb7384a4d5add4a" providerId="LiveId" clId="{E4432D23-6532-4DD2-A399-7235E3053B98}" dt="2019-11-14T02:22:54.975" v="1252" actId="1076"/>
          <ac:picMkLst>
            <pc:docMk/>
            <pc:sldMk cId="195899358" sldId="263"/>
            <ac:picMk id="4" creationId="{F863E9B0-6870-4448-8594-2FDC7AD5EDD7}"/>
          </ac:picMkLst>
        </pc:picChg>
        <pc:picChg chg="add del">
          <ac:chgData name="Leandro Alvim" userId="1eb7384a4d5add4a" providerId="LiveId" clId="{E4432D23-6532-4DD2-A399-7235E3053B98}" dt="2019-11-14T02:23:06.196" v="1254"/>
          <ac:picMkLst>
            <pc:docMk/>
            <pc:sldMk cId="195899358" sldId="263"/>
            <ac:picMk id="5" creationId="{E70DD05D-4E01-4018-AC2A-333A49F7171A}"/>
          </ac:picMkLst>
        </pc:picChg>
      </pc:sldChg>
      <pc:sldChg chg="addSp delSp modSp add">
        <pc:chgData name="Leandro Alvim" userId="1eb7384a4d5add4a" providerId="LiveId" clId="{E4432D23-6532-4DD2-A399-7235E3053B98}" dt="2019-11-14T02:54:49.839" v="1432" actId="20577"/>
        <pc:sldMkLst>
          <pc:docMk/>
          <pc:sldMk cId="1117745134" sldId="264"/>
        </pc:sldMkLst>
        <pc:spChg chg="mod">
          <ac:chgData name="Leandro Alvim" userId="1eb7384a4d5add4a" providerId="LiveId" clId="{E4432D23-6532-4DD2-A399-7235E3053B98}" dt="2019-11-14T02:54:49.839" v="1432" actId="20577"/>
          <ac:spMkLst>
            <pc:docMk/>
            <pc:sldMk cId="1117745134" sldId="264"/>
            <ac:spMk id="2" creationId="{CC059675-C808-4DC4-A1C7-09255D625DCE}"/>
          </ac:spMkLst>
        </pc:spChg>
        <pc:picChg chg="del">
          <ac:chgData name="Leandro Alvim" userId="1eb7384a4d5add4a" providerId="LiveId" clId="{E4432D23-6532-4DD2-A399-7235E3053B98}" dt="2019-11-14T02:23:14.163" v="1256" actId="478"/>
          <ac:picMkLst>
            <pc:docMk/>
            <pc:sldMk cId="1117745134" sldId="264"/>
            <ac:picMk id="4" creationId="{F863E9B0-6870-4448-8594-2FDC7AD5EDD7}"/>
          </ac:picMkLst>
        </pc:picChg>
        <pc:picChg chg="add mod">
          <ac:chgData name="Leandro Alvim" userId="1eb7384a4d5add4a" providerId="LiveId" clId="{E4432D23-6532-4DD2-A399-7235E3053B98}" dt="2019-11-14T02:24:17.913" v="1258" actId="1076"/>
          <ac:picMkLst>
            <pc:docMk/>
            <pc:sldMk cId="1117745134" sldId="264"/>
            <ac:picMk id="5" creationId="{36ED987F-3167-4964-8F60-1ACA883181F6}"/>
          </ac:picMkLst>
        </pc:picChg>
        <pc:picChg chg="add mod">
          <ac:chgData name="Leandro Alvim" userId="1eb7384a4d5add4a" providerId="LiveId" clId="{E4432D23-6532-4DD2-A399-7235E3053B98}" dt="2019-11-14T02:26:29.116" v="1260" actId="1076"/>
          <ac:picMkLst>
            <pc:docMk/>
            <pc:sldMk cId="1117745134" sldId="264"/>
            <ac:picMk id="6" creationId="{36DEEC8F-0FD2-4D37-84A1-1513816BDE17}"/>
          </ac:picMkLst>
        </pc:picChg>
      </pc:sldChg>
      <pc:sldChg chg="addSp delSp modSp add">
        <pc:chgData name="Leandro Alvim" userId="1eb7384a4d5add4a" providerId="LiveId" clId="{E4432D23-6532-4DD2-A399-7235E3053B98}" dt="2019-11-14T02:54:56.903" v="1442" actId="20577"/>
        <pc:sldMkLst>
          <pc:docMk/>
          <pc:sldMk cId="312163846" sldId="265"/>
        </pc:sldMkLst>
        <pc:spChg chg="mod">
          <ac:chgData name="Leandro Alvim" userId="1eb7384a4d5add4a" providerId="LiveId" clId="{E4432D23-6532-4DD2-A399-7235E3053B98}" dt="2019-11-14T02:54:56.903" v="1442" actId="20577"/>
          <ac:spMkLst>
            <pc:docMk/>
            <pc:sldMk cId="312163846" sldId="265"/>
            <ac:spMk id="2" creationId="{CC059675-C808-4DC4-A1C7-09255D625DCE}"/>
          </ac:spMkLst>
        </pc:spChg>
        <pc:spChg chg="mod">
          <ac:chgData name="Leandro Alvim" userId="1eb7384a4d5add4a" providerId="LiveId" clId="{E4432D23-6532-4DD2-A399-7235E3053B98}" dt="2019-11-14T02:41:54.694" v="1362" actId="27636"/>
          <ac:spMkLst>
            <pc:docMk/>
            <pc:sldMk cId="312163846" sldId="265"/>
            <ac:spMk id="3" creationId="{57DB4D62-3697-4EBB-AB11-EBD826A342D3}"/>
          </ac:spMkLst>
        </pc:spChg>
        <pc:picChg chg="add mod">
          <ac:chgData name="Leandro Alvim" userId="1eb7384a4d5add4a" providerId="LiveId" clId="{E4432D23-6532-4DD2-A399-7235E3053B98}" dt="2019-11-14T02:40:32.534" v="1266" actId="1076"/>
          <ac:picMkLst>
            <pc:docMk/>
            <pc:sldMk cId="312163846" sldId="265"/>
            <ac:picMk id="4" creationId="{97CE702F-FF2C-4025-B3D4-312B6B969B29}"/>
          </ac:picMkLst>
        </pc:picChg>
        <pc:picChg chg="del">
          <ac:chgData name="Leandro Alvim" userId="1eb7384a4d5add4a" providerId="LiveId" clId="{E4432D23-6532-4DD2-A399-7235E3053B98}" dt="2019-11-14T02:40:21.106" v="1262" actId="478"/>
          <ac:picMkLst>
            <pc:docMk/>
            <pc:sldMk cId="312163846" sldId="265"/>
            <ac:picMk id="5" creationId="{36ED987F-3167-4964-8F60-1ACA883181F6}"/>
          </ac:picMkLst>
        </pc:picChg>
        <pc:picChg chg="del">
          <ac:chgData name="Leandro Alvim" userId="1eb7384a4d5add4a" providerId="LiveId" clId="{E4432D23-6532-4DD2-A399-7235E3053B98}" dt="2019-11-14T02:40:29.351" v="1265" actId="478"/>
          <ac:picMkLst>
            <pc:docMk/>
            <pc:sldMk cId="312163846" sldId="265"/>
            <ac:picMk id="6" creationId="{36DEEC8F-0FD2-4D37-84A1-1513816BDE17}"/>
          </ac:picMkLst>
        </pc:picChg>
      </pc:sldChg>
      <pc:sldChg chg="addSp modSp add">
        <pc:chgData name="Leandro Alvim" userId="1eb7384a4d5add4a" providerId="LiveId" clId="{E4432D23-6532-4DD2-A399-7235E3053B98}" dt="2019-11-14T02:55:02.362" v="1452" actId="20577"/>
        <pc:sldMkLst>
          <pc:docMk/>
          <pc:sldMk cId="1982924000" sldId="266"/>
        </pc:sldMkLst>
        <pc:spChg chg="mod">
          <ac:chgData name="Leandro Alvim" userId="1eb7384a4d5add4a" providerId="LiveId" clId="{E4432D23-6532-4DD2-A399-7235E3053B98}" dt="2019-11-14T02:55:02.362" v="1452" actId="20577"/>
          <ac:spMkLst>
            <pc:docMk/>
            <pc:sldMk cId="1982924000" sldId="266"/>
            <ac:spMk id="2" creationId="{ED347196-A5B6-4EDC-A5D7-77E8F022C4B5}"/>
          </ac:spMkLst>
        </pc:spChg>
        <pc:spChg chg="mod">
          <ac:chgData name="Leandro Alvim" userId="1eb7384a4d5add4a" providerId="LiveId" clId="{E4432D23-6532-4DD2-A399-7235E3053B98}" dt="2019-11-14T02:50:54.439" v="1387" actId="1076"/>
          <ac:spMkLst>
            <pc:docMk/>
            <pc:sldMk cId="1982924000" sldId="266"/>
            <ac:spMk id="3" creationId="{5504FCFC-105D-4FD2-9447-88CF13FFB39F}"/>
          </ac:spMkLst>
        </pc:spChg>
        <pc:picChg chg="add mod">
          <ac:chgData name="Leandro Alvim" userId="1eb7384a4d5add4a" providerId="LiveId" clId="{E4432D23-6532-4DD2-A399-7235E3053B98}" dt="2019-11-14T02:51:06.866" v="1391" actId="14100"/>
          <ac:picMkLst>
            <pc:docMk/>
            <pc:sldMk cId="1982924000" sldId="266"/>
            <ac:picMk id="4" creationId="{B45EF77C-FB7E-4EEC-B0E2-0DBDEB7F2996}"/>
          </ac:picMkLst>
        </pc:picChg>
      </pc:sldChg>
      <pc:sldChg chg="addSp delSp modSp add">
        <pc:chgData name="Leandro Alvim" userId="1eb7384a4d5add4a" providerId="LiveId" clId="{E4432D23-6532-4DD2-A399-7235E3053B98}" dt="2019-11-14T02:55:09.395" v="1462" actId="20577"/>
        <pc:sldMkLst>
          <pc:docMk/>
          <pc:sldMk cId="3439951695" sldId="267"/>
        </pc:sldMkLst>
        <pc:spChg chg="mod">
          <ac:chgData name="Leandro Alvim" userId="1eb7384a4d5add4a" providerId="LiveId" clId="{E4432D23-6532-4DD2-A399-7235E3053B98}" dt="2019-11-14T02:55:09.395" v="1462" actId="20577"/>
          <ac:spMkLst>
            <pc:docMk/>
            <pc:sldMk cId="3439951695" sldId="267"/>
            <ac:spMk id="2" creationId="{ED347196-A5B6-4EDC-A5D7-77E8F022C4B5}"/>
          </ac:spMkLst>
        </pc:spChg>
        <pc:picChg chg="del">
          <ac:chgData name="Leandro Alvim" userId="1eb7384a4d5add4a" providerId="LiveId" clId="{E4432D23-6532-4DD2-A399-7235E3053B98}" dt="2019-11-14T02:52:37.083" v="1393" actId="478"/>
          <ac:picMkLst>
            <pc:docMk/>
            <pc:sldMk cId="3439951695" sldId="267"/>
            <ac:picMk id="4" creationId="{B45EF77C-FB7E-4EEC-B0E2-0DBDEB7F2996}"/>
          </ac:picMkLst>
        </pc:picChg>
        <pc:picChg chg="add mod">
          <ac:chgData name="Leandro Alvim" userId="1eb7384a4d5add4a" providerId="LiveId" clId="{E4432D23-6532-4DD2-A399-7235E3053B98}" dt="2019-11-14T02:52:46.894" v="1396" actId="1076"/>
          <ac:picMkLst>
            <pc:docMk/>
            <pc:sldMk cId="3439951695" sldId="267"/>
            <ac:picMk id="5" creationId="{2FAB83FC-58D5-491F-8905-232504961B02}"/>
          </ac:picMkLst>
        </pc:picChg>
      </pc:sldChg>
      <pc:sldChg chg="addSp delSp modSp add">
        <pc:chgData name="Leandro Alvim" userId="1eb7384a4d5add4a" providerId="LiveId" clId="{E4432D23-6532-4DD2-A399-7235E3053B98}" dt="2019-11-14T02:55:14.914" v="1472" actId="20577"/>
        <pc:sldMkLst>
          <pc:docMk/>
          <pc:sldMk cId="3279949544" sldId="268"/>
        </pc:sldMkLst>
        <pc:spChg chg="mod">
          <ac:chgData name="Leandro Alvim" userId="1eb7384a4d5add4a" providerId="LiveId" clId="{E4432D23-6532-4DD2-A399-7235E3053B98}" dt="2019-11-14T02:55:14.914" v="1472" actId="20577"/>
          <ac:spMkLst>
            <pc:docMk/>
            <pc:sldMk cId="3279949544" sldId="268"/>
            <ac:spMk id="2" creationId="{ED347196-A5B6-4EDC-A5D7-77E8F022C4B5}"/>
          </ac:spMkLst>
        </pc:spChg>
        <pc:picChg chg="add mod">
          <ac:chgData name="Leandro Alvim" userId="1eb7384a4d5add4a" providerId="LiveId" clId="{E4432D23-6532-4DD2-A399-7235E3053B98}" dt="2019-11-14T02:54:09.936" v="1402" actId="14100"/>
          <ac:picMkLst>
            <pc:docMk/>
            <pc:sldMk cId="3279949544" sldId="268"/>
            <ac:picMk id="4" creationId="{A075647E-39BC-42B0-9071-7C04EB102089}"/>
          </ac:picMkLst>
        </pc:picChg>
        <pc:picChg chg="del">
          <ac:chgData name="Leandro Alvim" userId="1eb7384a4d5add4a" providerId="LiveId" clId="{E4432D23-6532-4DD2-A399-7235E3053B98}" dt="2019-11-14T02:53:57.356" v="1398" actId="478"/>
          <ac:picMkLst>
            <pc:docMk/>
            <pc:sldMk cId="3279949544" sldId="268"/>
            <ac:picMk id="5" creationId="{2FAB83FC-58D5-491F-8905-232504961B02}"/>
          </ac:picMkLst>
        </pc:picChg>
      </pc:sldChg>
      <pc:sldChg chg="modSp add">
        <pc:chgData name="Leandro Alvim" userId="1eb7384a4d5add4a" providerId="LiveId" clId="{E4432D23-6532-4DD2-A399-7235E3053B98}" dt="2019-11-14T03:30:16.910" v="1522"/>
        <pc:sldMkLst>
          <pc:docMk/>
          <pc:sldMk cId="3633823167" sldId="269"/>
        </pc:sldMkLst>
        <pc:spChg chg="mod">
          <ac:chgData name="Leandro Alvim" userId="1eb7384a4d5add4a" providerId="LiveId" clId="{E4432D23-6532-4DD2-A399-7235E3053B98}" dt="2019-11-14T02:56:13.648" v="1493" actId="20577"/>
          <ac:spMkLst>
            <pc:docMk/>
            <pc:sldMk cId="3633823167" sldId="269"/>
            <ac:spMk id="2" creationId="{60226C4F-07A1-4053-833D-0C82B0D3DCD0}"/>
          </ac:spMkLst>
        </pc:spChg>
        <pc:spChg chg="mod">
          <ac:chgData name="Leandro Alvim" userId="1eb7384a4d5add4a" providerId="LiveId" clId="{E4432D23-6532-4DD2-A399-7235E3053B98}" dt="2019-11-14T03:30:16.910" v="1522"/>
          <ac:spMkLst>
            <pc:docMk/>
            <pc:sldMk cId="3633823167" sldId="269"/>
            <ac:spMk id="3" creationId="{4BB79B0E-43CE-4978-9086-7EDEB62C4152}"/>
          </ac:spMkLst>
        </pc:spChg>
      </pc:sldChg>
      <pc:sldChg chg="addSp delSp modSp add">
        <pc:chgData name="Leandro Alvim" userId="1eb7384a4d5add4a" providerId="LiveId" clId="{E4432D23-6532-4DD2-A399-7235E3053B98}" dt="2019-11-14T03:33:32.996" v="1578" actId="20577"/>
        <pc:sldMkLst>
          <pc:docMk/>
          <pc:sldMk cId="456504633" sldId="270"/>
        </pc:sldMkLst>
        <pc:spChg chg="mod">
          <ac:chgData name="Leandro Alvim" userId="1eb7384a4d5add4a" providerId="LiveId" clId="{E4432D23-6532-4DD2-A399-7235E3053B98}" dt="2019-11-14T03:33:32.996" v="1578" actId="20577"/>
          <ac:spMkLst>
            <pc:docMk/>
            <pc:sldMk cId="456504633" sldId="270"/>
            <ac:spMk id="2" creationId="{38F39A72-26B6-4C81-88C1-52F14668317C}"/>
          </ac:spMkLst>
        </pc:spChg>
        <pc:spChg chg="mod">
          <ac:chgData name="Leandro Alvim" userId="1eb7384a4d5add4a" providerId="LiveId" clId="{E4432D23-6532-4DD2-A399-7235E3053B98}" dt="2019-11-14T03:33:10.564" v="1554" actId="21"/>
          <ac:spMkLst>
            <pc:docMk/>
            <pc:sldMk cId="456504633" sldId="270"/>
            <ac:spMk id="3" creationId="{AEA7EE9E-FBC7-49D3-BC42-E687AC05B623}"/>
          </ac:spMkLst>
        </pc:spChg>
        <pc:spChg chg="add del">
          <ac:chgData name="Leandro Alvim" userId="1eb7384a4d5add4a" providerId="LiveId" clId="{E4432D23-6532-4DD2-A399-7235E3053B98}" dt="2019-11-14T03:32:58.771" v="1544"/>
          <ac:spMkLst>
            <pc:docMk/>
            <pc:sldMk cId="456504633" sldId="270"/>
            <ac:spMk id="4" creationId="{ED2DC06D-1E8E-41B3-A659-10DDC8278985}"/>
          </ac:spMkLst>
        </pc:spChg>
        <pc:spChg chg="add del">
          <ac:chgData name="Leandro Alvim" userId="1eb7384a4d5add4a" providerId="LiveId" clId="{E4432D23-6532-4DD2-A399-7235E3053B98}" dt="2019-11-14T03:33:06.750" v="1549"/>
          <ac:spMkLst>
            <pc:docMk/>
            <pc:sldMk cId="456504633" sldId="270"/>
            <ac:spMk id="5" creationId="{9D0CEB95-CE7F-4B34-BEF9-4213422BDDB6}"/>
          </ac:spMkLst>
        </pc:spChg>
      </pc:sldChg>
      <pc:sldChg chg="modSp add">
        <pc:chgData name="Leandro Alvim" userId="1eb7384a4d5add4a" providerId="LiveId" clId="{E4432D23-6532-4DD2-A399-7235E3053B98}" dt="2019-11-14T03:38:42.532" v="1930" actId="114"/>
        <pc:sldMkLst>
          <pc:docMk/>
          <pc:sldMk cId="3312596687" sldId="271"/>
        </pc:sldMkLst>
        <pc:spChg chg="mod">
          <ac:chgData name="Leandro Alvim" userId="1eb7384a4d5add4a" providerId="LiveId" clId="{E4432D23-6532-4DD2-A399-7235E3053B98}" dt="2019-11-14T03:33:53.529" v="1586" actId="20577"/>
          <ac:spMkLst>
            <pc:docMk/>
            <pc:sldMk cId="3312596687" sldId="271"/>
            <ac:spMk id="2" creationId="{38F39A72-26B6-4C81-88C1-52F14668317C}"/>
          </ac:spMkLst>
        </pc:spChg>
        <pc:spChg chg="mod">
          <ac:chgData name="Leandro Alvim" userId="1eb7384a4d5add4a" providerId="LiveId" clId="{E4432D23-6532-4DD2-A399-7235E3053B98}" dt="2019-11-14T03:38:42.532" v="1930" actId="114"/>
          <ac:spMkLst>
            <pc:docMk/>
            <pc:sldMk cId="3312596687" sldId="271"/>
            <ac:spMk id="3" creationId="{AEA7EE9E-FBC7-49D3-BC42-E687AC05B623}"/>
          </ac:spMkLst>
        </pc:spChg>
      </pc:sldChg>
      <pc:sldChg chg="modSp add">
        <pc:chgData name="Leandro Alvim" userId="1eb7384a4d5add4a" providerId="LiveId" clId="{E4432D23-6532-4DD2-A399-7235E3053B98}" dt="2019-11-14T03:47:58.913" v="2083" actId="5793"/>
        <pc:sldMkLst>
          <pc:docMk/>
          <pc:sldMk cId="351438349" sldId="272"/>
        </pc:sldMkLst>
        <pc:spChg chg="mod">
          <ac:chgData name="Leandro Alvim" userId="1eb7384a4d5add4a" providerId="LiveId" clId="{E4432D23-6532-4DD2-A399-7235E3053B98}" dt="2019-11-14T03:40:15.429" v="1938" actId="20577"/>
          <ac:spMkLst>
            <pc:docMk/>
            <pc:sldMk cId="351438349" sldId="272"/>
            <ac:spMk id="2" creationId="{38F39A72-26B6-4C81-88C1-52F14668317C}"/>
          </ac:spMkLst>
        </pc:spChg>
        <pc:spChg chg="mod">
          <ac:chgData name="Leandro Alvim" userId="1eb7384a4d5add4a" providerId="LiveId" clId="{E4432D23-6532-4DD2-A399-7235E3053B98}" dt="2019-11-14T03:47:58.913" v="2083" actId="5793"/>
          <ac:spMkLst>
            <pc:docMk/>
            <pc:sldMk cId="351438349" sldId="272"/>
            <ac:spMk id="3" creationId="{AEA7EE9E-FBC7-49D3-BC42-E687AC05B623}"/>
          </ac:spMkLst>
        </pc:spChg>
      </pc:sldChg>
      <pc:sldChg chg="addSp modSp add">
        <pc:chgData name="Leandro Alvim" userId="1eb7384a4d5add4a" providerId="LiveId" clId="{E4432D23-6532-4DD2-A399-7235E3053B98}" dt="2019-11-14T03:53:40.846" v="2138" actId="1076"/>
        <pc:sldMkLst>
          <pc:docMk/>
          <pc:sldMk cId="510430973" sldId="273"/>
        </pc:sldMkLst>
        <pc:spChg chg="mod">
          <ac:chgData name="Leandro Alvim" userId="1eb7384a4d5add4a" providerId="LiveId" clId="{E4432D23-6532-4DD2-A399-7235E3053B98}" dt="2019-11-14T03:49:21.012" v="2095" actId="20577"/>
          <ac:spMkLst>
            <pc:docMk/>
            <pc:sldMk cId="510430973" sldId="273"/>
            <ac:spMk id="2" creationId="{38F39A72-26B6-4C81-88C1-52F14668317C}"/>
          </ac:spMkLst>
        </pc:spChg>
        <pc:spChg chg="mod">
          <ac:chgData name="Leandro Alvim" userId="1eb7384a4d5add4a" providerId="LiveId" clId="{E4432D23-6532-4DD2-A399-7235E3053B98}" dt="2019-11-14T03:49:43.334" v="2114" actId="20577"/>
          <ac:spMkLst>
            <pc:docMk/>
            <pc:sldMk cId="510430973" sldId="273"/>
            <ac:spMk id="3" creationId="{AEA7EE9E-FBC7-49D3-BC42-E687AC05B623}"/>
          </ac:spMkLst>
        </pc:spChg>
        <pc:picChg chg="add mod">
          <ac:chgData name="Leandro Alvim" userId="1eb7384a4d5add4a" providerId="LiveId" clId="{E4432D23-6532-4DD2-A399-7235E3053B98}" dt="2019-11-14T03:53:40.846" v="2138" actId="1076"/>
          <ac:picMkLst>
            <pc:docMk/>
            <pc:sldMk cId="510430973" sldId="273"/>
            <ac:picMk id="4" creationId="{0F6E44A2-1466-4148-9F14-868432E86611}"/>
          </ac:picMkLst>
        </pc:picChg>
      </pc:sldChg>
      <pc:sldChg chg="modSp add ord">
        <pc:chgData name="Leandro Alvim" userId="1eb7384a4d5add4a" providerId="LiveId" clId="{E4432D23-6532-4DD2-A399-7235E3053B98}" dt="2019-11-14T03:50:50.399" v="2134"/>
        <pc:sldMkLst>
          <pc:docMk/>
          <pc:sldMk cId="3170055910" sldId="274"/>
        </pc:sldMkLst>
        <pc:spChg chg="mod">
          <ac:chgData name="Leandro Alvim" userId="1eb7384a4d5add4a" providerId="LiveId" clId="{E4432D23-6532-4DD2-A399-7235E3053B98}" dt="2019-11-14T03:50:20.858" v="2131" actId="20577"/>
          <ac:spMkLst>
            <pc:docMk/>
            <pc:sldMk cId="3170055910" sldId="274"/>
            <ac:spMk id="2" creationId="{38F39A72-26B6-4C81-88C1-52F14668317C}"/>
          </ac:spMkLst>
        </pc:spChg>
        <pc:spChg chg="mod">
          <ac:chgData name="Leandro Alvim" userId="1eb7384a4d5add4a" providerId="LiveId" clId="{E4432D23-6532-4DD2-A399-7235E3053B98}" dt="2019-11-14T03:50:31.271" v="2133"/>
          <ac:spMkLst>
            <pc:docMk/>
            <pc:sldMk cId="3170055910" sldId="274"/>
            <ac:spMk id="3" creationId="{AEA7EE9E-FBC7-49D3-BC42-E687AC05B623}"/>
          </ac:spMkLst>
        </pc:spChg>
      </pc:sldChg>
      <pc:sldChg chg="modSp add">
        <pc:chgData name="Leandro Alvim" userId="1eb7384a4d5add4a" providerId="LiveId" clId="{E4432D23-6532-4DD2-A399-7235E3053B98}" dt="2019-11-14T03:56:43.788" v="2554" actId="114"/>
        <pc:sldMkLst>
          <pc:docMk/>
          <pc:sldMk cId="3222797094" sldId="275"/>
        </pc:sldMkLst>
        <pc:spChg chg="mod">
          <ac:chgData name="Leandro Alvim" userId="1eb7384a4d5add4a" providerId="LiveId" clId="{E4432D23-6532-4DD2-A399-7235E3053B98}" dt="2019-11-14T03:54:18.353" v="2159" actId="20577"/>
          <ac:spMkLst>
            <pc:docMk/>
            <pc:sldMk cId="3222797094" sldId="275"/>
            <ac:spMk id="2" creationId="{CF7DC219-4B12-4E16-AB0E-55D196D78BE1}"/>
          </ac:spMkLst>
        </pc:spChg>
        <pc:spChg chg="mod">
          <ac:chgData name="Leandro Alvim" userId="1eb7384a4d5add4a" providerId="LiveId" clId="{E4432D23-6532-4DD2-A399-7235E3053B98}" dt="2019-11-14T03:56:43.788" v="2554" actId="114"/>
          <ac:spMkLst>
            <pc:docMk/>
            <pc:sldMk cId="3222797094" sldId="275"/>
            <ac:spMk id="3" creationId="{D361DE68-CDE3-4F08-96F3-5CAF78A378A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NULL" TargetMode="External"/><Relationship Id="rId3" Type="http://schemas.openxmlformats.org/officeDocument/2006/relationships/hyperlink" Target="https://people.cs.pitt.edu/~wiebe/pubs/papers/emnlp05polarity.pdf" TargetMode="External"/><Relationship Id="rId7" Type="http://schemas.openxmlformats.org/officeDocument/2006/relationships/hyperlink" Target="NULL" TargetMode="External"/><Relationship Id="rId12" Type="http://schemas.openxmlformats.org/officeDocument/2006/relationships/hyperlink" Target="http://citeseerx.ist.psu.edu/viewdoc/download?doi=10.1.1.244.9480&amp;rep=rep1&amp;type=pdf" TargetMode="External"/><Relationship Id="rId2" Type="http://schemas.openxmlformats.org/officeDocument/2006/relationships/hyperlink" Target="http://www.cs.cornell.edu/home/llee/omsa/omsa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NULL" TargetMode="External"/><Relationship Id="rId11" Type="http://schemas.openxmlformats.org/officeDocument/2006/relationships/hyperlink" Target="http://www.cs.unibo.it/~montesi/CBD/Articoli/SurveyOpinionMining.pdf" TargetMode="External"/><Relationship Id="rId5" Type="http://schemas.openxmlformats.org/officeDocument/2006/relationships/hyperlink" Target="NULL" TargetMode="External"/><Relationship Id="rId10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9" Type="http://schemas.openxmlformats.org/officeDocument/2006/relationships/hyperlink" Target="NUL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yelp-dataset/yelp-dataset" TargetMode="External"/><Relationship Id="rId7" Type="http://schemas.openxmlformats.org/officeDocument/2006/relationships/hyperlink" Target="https://www.kaggle.com/crowdflower/first-gop-debate-twitter-sentiment" TargetMode="External"/><Relationship Id="rId2" Type="http://schemas.openxmlformats.org/officeDocument/2006/relationships/hyperlink" Target="https://www.kaggle.com/bittlingmayer/amazonreview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crowdflower/twitter-airline-sentiment" TargetMode="External"/><Relationship Id="rId5" Type="http://schemas.openxmlformats.org/officeDocument/2006/relationships/hyperlink" Target="https://www.kaggle.com/snap/amazon-fine-food-reviews" TargetMode="External"/><Relationship Id="rId4" Type="http://schemas.openxmlformats.org/officeDocument/2006/relationships/hyperlink" Target="http://www.cs.cornell.edu/people/pabo/movie-review-data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entiwordnet.isti.cnr.it/" TargetMode="External"/><Relationship Id="rId2" Type="http://schemas.openxmlformats.org/officeDocument/2006/relationships/hyperlink" Target="https://www.kaggle.com/rtatman/sentiment-lexicons-for-81-languag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eople.few.eur.nl/hogenboom/files/EmoticonSentimentLexicon.zip" TargetMode="External"/><Relationship Id="rId5" Type="http://schemas.openxmlformats.org/officeDocument/2006/relationships/hyperlink" Target="https://provalisresearch.com/products/content-analysis-software/wordstat-dictionary/sentiment-dictionaries/" TargetMode="External"/><Relationship Id="rId4" Type="http://schemas.openxmlformats.org/officeDocument/2006/relationships/hyperlink" Target="https://www.cs.uic.edu/~liub/FBS/sentiment-analysis.html#lexicon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E27A0-0474-4E8E-9121-CBDBB9487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Análise de Sentimentos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C82D2E-C69F-4B35-A194-9D5918F870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Leandro Alvim, D. Sc.</a:t>
            </a:r>
          </a:p>
        </p:txBody>
      </p:sp>
    </p:spTree>
    <p:extLst>
      <p:ext uri="{BB962C8B-B14F-4D97-AF65-F5344CB8AC3E}">
        <p14:creationId xmlns:p14="http://schemas.microsoft.com/office/powerpoint/2010/main" val="348842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59675-C808-4DC4-A1C7-09255D625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DB4D62-3697-4EBB-AB11-EBD826A34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09" y="1930400"/>
            <a:ext cx="3113616" cy="1498600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Twitter e o mercado</a:t>
            </a:r>
          </a:p>
          <a:p>
            <a:pPr lvl="1"/>
            <a:r>
              <a:rPr lang="pt-BR" dirty="0"/>
              <a:t>CALMO prediz DJIA em 3 dias </a:t>
            </a:r>
          </a:p>
          <a:p>
            <a:pPr lvl="1"/>
            <a:r>
              <a:rPr lang="pt-BR" dirty="0"/>
              <a:t>Pelo menos um fundo HEDGE utiliza esta abordagem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7CE702F-FF2C-4025-B3D4-312B6B969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5" y="1133475"/>
            <a:ext cx="72771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3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47196-A5B6-4EDC-A5D7-77E8F022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04FCFC-105D-4FD2-9447-88CF13FFB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2415"/>
            <a:ext cx="8596668" cy="477836"/>
          </a:xfrm>
        </p:spPr>
        <p:txBody>
          <a:bodyPr/>
          <a:lstStyle/>
          <a:p>
            <a:r>
              <a:rPr lang="pt-BR" dirty="0"/>
              <a:t>Visualização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45EF77C-FB7E-4EEC-B0E2-0DBDEB7F2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95500"/>
            <a:ext cx="9822146" cy="415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24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47196-A5B6-4EDC-A5D7-77E8F022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04FCFC-105D-4FD2-9447-88CF13FFB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2415"/>
            <a:ext cx="8596668" cy="477836"/>
          </a:xfrm>
        </p:spPr>
        <p:txBody>
          <a:bodyPr/>
          <a:lstStyle/>
          <a:p>
            <a:r>
              <a:rPr lang="pt-BR" dirty="0"/>
              <a:t>Visualização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AB83FC-58D5-491F-8905-232504961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00251"/>
            <a:ext cx="10347939" cy="398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51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47196-A5B6-4EDC-A5D7-77E8F022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04FCFC-105D-4FD2-9447-88CF13FFB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2415"/>
            <a:ext cx="8596668" cy="477836"/>
          </a:xfrm>
        </p:spPr>
        <p:txBody>
          <a:bodyPr/>
          <a:lstStyle/>
          <a:p>
            <a:r>
              <a:rPr lang="pt-BR" dirty="0"/>
              <a:t>Visualização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75647E-39BC-42B0-9071-7C04EB102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70508"/>
            <a:ext cx="10591800" cy="417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49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26C4F-07A1-4053-833D-0C82B0D3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Acadêmicos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B79B0E-43CE-4978-9086-7EDEB62C4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Thumbs up?: sentiment classification using machine learning techniques </a:t>
            </a:r>
            <a:r>
              <a:rPr lang="pt-BR" dirty="0"/>
              <a:t>(</a:t>
            </a:r>
            <a:r>
              <a:rPr lang="pt-BR" dirty="0" err="1"/>
              <a:t>Pang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Lee, 2008)</a:t>
            </a:r>
            <a:endParaRPr lang="en-US" dirty="0"/>
          </a:p>
          <a:p>
            <a:r>
              <a:rPr lang="pt-BR" dirty="0" err="1">
                <a:hlinkClick r:id="rId2"/>
              </a:rPr>
              <a:t>Opinion</a:t>
            </a:r>
            <a:r>
              <a:rPr lang="pt-BR" dirty="0">
                <a:hlinkClick r:id="rId2"/>
              </a:rPr>
              <a:t> mining </a:t>
            </a:r>
            <a:r>
              <a:rPr lang="pt-BR" dirty="0" err="1">
                <a:hlinkClick r:id="rId2"/>
              </a:rPr>
              <a:t>and</a:t>
            </a:r>
            <a:r>
              <a:rPr lang="pt-BR" dirty="0">
                <a:hlinkClick r:id="rId2"/>
              </a:rPr>
              <a:t> </a:t>
            </a:r>
            <a:r>
              <a:rPr lang="pt-BR" dirty="0" err="1">
                <a:hlinkClick r:id="rId2"/>
              </a:rPr>
              <a:t>sentiment</a:t>
            </a:r>
            <a:r>
              <a:rPr lang="pt-BR" dirty="0">
                <a:hlinkClick r:id="rId2"/>
              </a:rPr>
              <a:t> </a:t>
            </a:r>
            <a:r>
              <a:rPr lang="pt-BR" dirty="0" err="1">
                <a:hlinkClick r:id="rId2"/>
              </a:rPr>
              <a:t>analysis</a:t>
            </a:r>
            <a:r>
              <a:rPr lang="pt-BR" dirty="0"/>
              <a:t> (</a:t>
            </a:r>
            <a:r>
              <a:rPr lang="pt-BR" dirty="0" err="1"/>
              <a:t>Pang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Lee, 2008)</a:t>
            </a:r>
          </a:p>
          <a:p>
            <a:r>
              <a:rPr lang="pt-BR" dirty="0" err="1">
                <a:hlinkClick r:id="rId3"/>
              </a:rPr>
              <a:t>Recognizing</a:t>
            </a:r>
            <a:r>
              <a:rPr lang="pt-BR" dirty="0">
                <a:hlinkClick r:id="rId3"/>
              </a:rPr>
              <a:t> contextual </a:t>
            </a:r>
            <a:r>
              <a:rPr lang="pt-BR" dirty="0" err="1">
                <a:hlinkClick r:id="rId3"/>
              </a:rPr>
              <a:t>polarity</a:t>
            </a:r>
            <a:r>
              <a:rPr lang="pt-BR" dirty="0">
                <a:hlinkClick r:id="rId3"/>
              </a:rPr>
              <a:t> in </a:t>
            </a:r>
            <a:r>
              <a:rPr lang="pt-BR" dirty="0" err="1">
                <a:hlinkClick r:id="rId3"/>
              </a:rPr>
              <a:t>phrase-level</a:t>
            </a:r>
            <a:r>
              <a:rPr lang="pt-BR" dirty="0">
                <a:hlinkClick r:id="rId3"/>
              </a:rPr>
              <a:t> </a:t>
            </a:r>
            <a:r>
              <a:rPr lang="pt-BR" dirty="0" err="1">
                <a:hlinkClick r:id="rId3"/>
              </a:rPr>
              <a:t>sentiment</a:t>
            </a:r>
            <a:r>
              <a:rPr lang="pt-BR" dirty="0">
                <a:hlinkClick r:id="rId3"/>
              </a:rPr>
              <a:t> </a:t>
            </a:r>
            <a:r>
              <a:rPr lang="pt-BR" dirty="0" err="1">
                <a:hlinkClick r:id="rId3"/>
              </a:rPr>
              <a:t>analysis</a:t>
            </a:r>
            <a:r>
              <a:rPr lang="pt-BR" dirty="0"/>
              <a:t> (Wilson, </a:t>
            </a:r>
            <a:r>
              <a:rPr lang="pt-BR" dirty="0" err="1"/>
              <a:t>Wiebe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Hoffmann, 2005).</a:t>
            </a:r>
          </a:p>
          <a:p>
            <a:r>
              <a:rPr lang="pt-BR" dirty="0" err="1">
                <a:hlinkClick r:id="rId4" invalidUrl="ftp://nozdr.ru/biblio/kolxo3/Cs/CsNl/Indurkhya N., Damerau F.J. (eds.) Handbook of natural language processing (2ed., CRC, 2010)(ISBN 9781420085921)(O)(692s)_CsNl_.pdf#page=653"/>
              </a:rPr>
              <a:t>Sentiment</a:t>
            </a:r>
            <a:r>
              <a:rPr lang="pt-BR" dirty="0">
                <a:hlinkClick r:id="rId5" invalidUrl="ftp://nozdr.ru/biblio/kolxo3/Cs/CsNl/Indurkhya N., Damerau F.J. (eds.) Handbook of natural language processing (2ed., CRC, 2010)(ISBN 9781420085921)(O)(692s)_CsNl_.pdf#page=653"/>
              </a:rPr>
              <a:t> </a:t>
            </a:r>
            <a:r>
              <a:rPr lang="pt-BR" dirty="0" err="1">
                <a:hlinkClick r:id="rId6" invalidUrl="ftp://nozdr.ru/biblio/kolxo3/Cs/CsNl/Indurkhya N., Damerau F.J. (eds.) Handbook of natural language processing (2ed., CRC, 2010)(ISBN 9781420085921)(O)(692s)_CsNl_.pdf#page=653"/>
              </a:rPr>
              <a:t>analysis</a:t>
            </a:r>
            <a:r>
              <a:rPr lang="pt-BR" dirty="0">
                <a:hlinkClick r:id="rId7" invalidUrl="ftp://nozdr.ru/biblio/kolxo3/Cs/CsNl/Indurkhya N., Damerau F.J. (eds.) Handbook of natural language processing (2ed., CRC, 2010)(ISBN 9781420085921)(O)(692s)_CsNl_.pdf#page=653"/>
              </a:rPr>
              <a:t> </a:t>
            </a:r>
            <a:r>
              <a:rPr lang="pt-BR" dirty="0" err="1">
                <a:hlinkClick r:id="rId8" invalidUrl="ftp://nozdr.ru/biblio/kolxo3/Cs/CsNl/Indurkhya N., Damerau F.J. (eds.) Handbook of natural language processing (2ed., CRC, 2010)(ISBN 9781420085921)(O)(692s)_CsNl_.pdf#page=653"/>
              </a:rPr>
              <a:t>and</a:t>
            </a:r>
            <a:r>
              <a:rPr lang="pt-BR" dirty="0">
                <a:hlinkClick r:id="rId9" invalidUrl="ftp://nozdr.ru/biblio/kolxo3/Cs/CsNl/Indurkhya N., Damerau F.J. (eds.) Handbook of natural language processing (2ed., CRC, 2010)(ISBN 9781420085921)(O)(692s)_CsNl_.pdf#page=653"/>
              </a:rPr>
              <a:t> </a:t>
            </a:r>
            <a:r>
              <a:rPr lang="pt-BR" dirty="0" err="1">
                <a:hlinkClick r:id="rId10" invalidUrl="ftp://nozdr.ru/biblio/kolxo3/Cs/CsNl/Indurkhya N., Damerau F.J. (eds.) Handbook of natural language processing (2ed., CRC, 2010)(ISBN 9781420085921)(O)(692s)_CsNl_.pdf#page=653"/>
              </a:rPr>
              <a:t>subjectivity</a:t>
            </a:r>
            <a:r>
              <a:rPr lang="pt-BR" dirty="0"/>
              <a:t> (Liu, 2010)</a:t>
            </a:r>
          </a:p>
          <a:p>
            <a:r>
              <a:rPr lang="pt-BR" dirty="0">
                <a:hlinkClick r:id="rId11"/>
              </a:rPr>
              <a:t>A </a:t>
            </a:r>
            <a:r>
              <a:rPr lang="pt-BR" dirty="0" err="1">
                <a:hlinkClick r:id="rId11"/>
              </a:rPr>
              <a:t>survey</a:t>
            </a:r>
            <a:r>
              <a:rPr lang="pt-BR" dirty="0">
                <a:hlinkClick r:id="rId11"/>
              </a:rPr>
              <a:t> </a:t>
            </a:r>
            <a:r>
              <a:rPr lang="pt-BR" dirty="0" err="1">
                <a:hlinkClick r:id="rId11"/>
              </a:rPr>
              <a:t>of</a:t>
            </a:r>
            <a:r>
              <a:rPr lang="pt-BR" dirty="0">
                <a:hlinkClick r:id="rId11"/>
              </a:rPr>
              <a:t> </a:t>
            </a:r>
            <a:r>
              <a:rPr lang="pt-BR" dirty="0" err="1">
                <a:hlinkClick r:id="rId11"/>
              </a:rPr>
              <a:t>opinion</a:t>
            </a:r>
            <a:r>
              <a:rPr lang="pt-BR" dirty="0">
                <a:hlinkClick r:id="rId11"/>
              </a:rPr>
              <a:t> mining </a:t>
            </a:r>
            <a:r>
              <a:rPr lang="pt-BR" dirty="0" err="1">
                <a:hlinkClick r:id="rId11"/>
              </a:rPr>
              <a:t>and</a:t>
            </a:r>
            <a:r>
              <a:rPr lang="pt-BR" dirty="0">
                <a:hlinkClick r:id="rId11"/>
              </a:rPr>
              <a:t> </a:t>
            </a:r>
            <a:r>
              <a:rPr lang="pt-BR" dirty="0" err="1">
                <a:hlinkClick r:id="rId11"/>
              </a:rPr>
              <a:t>sentiment</a:t>
            </a:r>
            <a:r>
              <a:rPr lang="pt-BR" dirty="0">
                <a:hlinkClick r:id="rId11"/>
              </a:rPr>
              <a:t> </a:t>
            </a:r>
            <a:r>
              <a:rPr lang="pt-BR" dirty="0" err="1">
                <a:hlinkClick r:id="rId11"/>
              </a:rPr>
              <a:t>analysis</a:t>
            </a:r>
            <a:r>
              <a:rPr lang="pt-BR" dirty="0"/>
              <a:t> (Liu </a:t>
            </a:r>
            <a:r>
              <a:rPr lang="pt-BR" dirty="0" err="1"/>
              <a:t>and</a:t>
            </a:r>
            <a:r>
              <a:rPr lang="pt-BR" dirty="0"/>
              <a:t> Zhang, 2012)</a:t>
            </a:r>
          </a:p>
          <a:p>
            <a:r>
              <a:rPr lang="pt-BR" dirty="0" err="1">
                <a:hlinkClick r:id="rId12"/>
              </a:rPr>
              <a:t>Sentiment</a:t>
            </a:r>
            <a:r>
              <a:rPr lang="pt-BR" dirty="0">
                <a:hlinkClick r:id="rId12"/>
              </a:rPr>
              <a:t> </a:t>
            </a:r>
            <a:r>
              <a:rPr lang="pt-BR" dirty="0" err="1">
                <a:hlinkClick r:id="rId12"/>
              </a:rPr>
              <a:t>analysis</a:t>
            </a:r>
            <a:r>
              <a:rPr lang="pt-BR" dirty="0">
                <a:hlinkClick r:id="rId12"/>
              </a:rPr>
              <a:t> </a:t>
            </a:r>
            <a:r>
              <a:rPr lang="pt-BR" dirty="0" err="1">
                <a:hlinkClick r:id="rId12"/>
              </a:rPr>
              <a:t>and</a:t>
            </a:r>
            <a:r>
              <a:rPr lang="pt-BR" dirty="0">
                <a:hlinkClick r:id="rId12"/>
              </a:rPr>
              <a:t> </a:t>
            </a:r>
            <a:r>
              <a:rPr lang="pt-BR" dirty="0" err="1">
                <a:hlinkClick r:id="rId12"/>
              </a:rPr>
              <a:t>opinion</a:t>
            </a:r>
            <a:r>
              <a:rPr lang="pt-BR" dirty="0">
                <a:hlinkClick r:id="rId12"/>
              </a:rPr>
              <a:t> mining</a:t>
            </a:r>
            <a:r>
              <a:rPr lang="pt-BR" dirty="0"/>
              <a:t> (Liu, 2012)</a:t>
            </a:r>
          </a:p>
          <a:p>
            <a:pPr marL="0" indent="0">
              <a:buNone/>
            </a:pP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3823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39A72-26B6-4C81-88C1-52F14668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Laboratório – Conjuntos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A7EE9E-FBC7-49D3-BC42-E687AC05B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05937" cy="4338823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Product reviews</a:t>
            </a:r>
            <a:r>
              <a:rPr lang="en-US" dirty="0"/>
              <a:t>: this dataset consists of a few million Amazon customer reviews with star ratings, super useful for training a sentiment analysis model.</a:t>
            </a:r>
          </a:p>
          <a:p>
            <a:r>
              <a:rPr lang="en-US" dirty="0">
                <a:hlinkClick r:id="rId3"/>
              </a:rPr>
              <a:t>Restaurant reviews</a:t>
            </a:r>
            <a:r>
              <a:rPr lang="en-US" dirty="0"/>
              <a:t>: this dataset consists of 5,2 million Yelp reviews with star ratings.</a:t>
            </a:r>
          </a:p>
          <a:p>
            <a:r>
              <a:rPr lang="en-US" dirty="0">
                <a:hlinkClick r:id="rId4"/>
              </a:rPr>
              <a:t>Movie reviews</a:t>
            </a:r>
            <a:r>
              <a:rPr lang="en-US" dirty="0"/>
              <a:t>: this dataset consists of 1,000 positive and 1,000 negative processed reviews. It also provides 5,331 positive and 5,331 negative processed sentences / snippets.</a:t>
            </a:r>
          </a:p>
          <a:p>
            <a:r>
              <a:rPr lang="en-US" dirty="0">
                <a:hlinkClick r:id="rId5"/>
              </a:rPr>
              <a:t>Fine food reviews</a:t>
            </a:r>
            <a:r>
              <a:rPr lang="en-US" dirty="0"/>
              <a:t>: this dataset consists of ~500,000 food reviews from Amazon. It includes product and user information, ratings, and a plain text version of every review.</a:t>
            </a:r>
          </a:p>
          <a:p>
            <a:r>
              <a:rPr lang="en-US" dirty="0">
                <a:hlinkClick r:id="rId6"/>
              </a:rPr>
              <a:t>Twitter airline sentiment on Kaggle</a:t>
            </a:r>
            <a:r>
              <a:rPr lang="en-US" dirty="0"/>
              <a:t>: this dataset consists of ~15,000 labeled tweets (positive, neutral, and negative) about airlines.</a:t>
            </a:r>
          </a:p>
          <a:p>
            <a:r>
              <a:rPr lang="en-US" dirty="0">
                <a:hlinkClick r:id="rId7"/>
              </a:rPr>
              <a:t>First GOP Debate Twitter Sentiment</a:t>
            </a:r>
            <a:r>
              <a:rPr lang="en-US" dirty="0"/>
              <a:t>: this dataset consists of ~14,000 labeled tweets (positive, neutral, and negative) about the first GOP debate in 2016.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6504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39A72-26B6-4C81-88C1-52F14668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Laboratório – Etapas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A7EE9E-FBC7-49D3-BC42-E687AC05B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05937" cy="4338823"/>
          </a:xfrm>
        </p:spPr>
        <p:txBody>
          <a:bodyPr>
            <a:normAutofit/>
          </a:bodyPr>
          <a:lstStyle/>
          <a:p>
            <a:r>
              <a:rPr lang="pt-BR" i="1" dirty="0" err="1"/>
              <a:t>Tokenização</a:t>
            </a:r>
            <a:r>
              <a:rPr lang="pt-BR" dirty="0"/>
              <a:t> e Normalização</a:t>
            </a:r>
          </a:p>
          <a:p>
            <a:pPr lvl="1"/>
            <a:r>
              <a:rPr lang="pt-BR" dirty="0"/>
              <a:t>Retirar marcações HTML, XML, Hashtags</a:t>
            </a:r>
          </a:p>
          <a:p>
            <a:pPr lvl="1"/>
            <a:r>
              <a:rPr lang="pt-BR" dirty="0"/>
              <a:t>Preservar Maiúsculas</a:t>
            </a:r>
          </a:p>
          <a:p>
            <a:pPr lvl="1"/>
            <a:r>
              <a:rPr lang="pt-BR" dirty="0"/>
              <a:t>Retirar Números, Datas, ...</a:t>
            </a:r>
          </a:p>
          <a:p>
            <a:r>
              <a:rPr lang="pt-BR" dirty="0"/>
              <a:t>Extração de </a:t>
            </a:r>
            <a:r>
              <a:rPr lang="pt-BR" i="1" dirty="0" err="1"/>
              <a:t>Features</a:t>
            </a:r>
            <a:endParaRPr lang="pt-BR" i="1" dirty="0"/>
          </a:p>
          <a:p>
            <a:pPr lvl="1"/>
            <a:r>
              <a:rPr lang="pt-BR" dirty="0"/>
              <a:t>Valorar emoticons, negação de palavra, polaridade ...</a:t>
            </a:r>
          </a:p>
          <a:p>
            <a:pPr lvl="1"/>
            <a:r>
              <a:rPr lang="pt-BR" dirty="0"/>
              <a:t>Usar somente adjetivos? Todas as palavras? Remover </a:t>
            </a:r>
            <a:r>
              <a:rPr lang="pt-BR" i="1" dirty="0" err="1"/>
              <a:t>stopwords</a:t>
            </a:r>
            <a:r>
              <a:rPr lang="pt-BR" dirty="0"/>
              <a:t>? </a:t>
            </a:r>
          </a:p>
          <a:p>
            <a:r>
              <a:rPr lang="pt-BR" dirty="0"/>
              <a:t>Classificação</a:t>
            </a:r>
          </a:p>
          <a:p>
            <a:pPr lvl="1"/>
            <a:r>
              <a:rPr lang="pt-BR" dirty="0"/>
              <a:t>Escolher um algoritmo classificador</a:t>
            </a:r>
          </a:p>
        </p:txBody>
      </p:sp>
    </p:spTree>
    <p:extLst>
      <p:ext uri="{BB962C8B-B14F-4D97-AF65-F5344CB8AC3E}">
        <p14:creationId xmlns:p14="http://schemas.microsoft.com/office/powerpoint/2010/main" val="3312596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39A72-26B6-4C81-88C1-52F14668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Laboratório – Léxicos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A7EE9E-FBC7-49D3-BC42-E687AC05B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05937" cy="4338823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Sentiment Lexicons for 81 Languages</a:t>
            </a:r>
            <a:r>
              <a:rPr lang="en-US" dirty="0"/>
              <a:t>: this dataset contains both positive and negative sentiment lexicons for 81 languages.</a:t>
            </a:r>
          </a:p>
          <a:p>
            <a:r>
              <a:rPr lang="en-US" dirty="0" err="1">
                <a:hlinkClick r:id="rId3"/>
              </a:rPr>
              <a:t>SentiWordNet</a:t>
            </a:r>
            <a:r>
              <a:rPr lang="en-US" dirty="0"/>
              <a:t>: this dataset contains about 29,000 words with a sentiment score between 0 and 1.</a:t>
            </a:r>
          </a:p>
          <a:p>
            <a:r>
              <a:rPr lang="en-US" dirty="0">
                <a:hlinkClick r:id="rId4"/>
              </a:rPr>
              <a:t>Opinion Lexicon for Sentiment Analysis</a:t>
            </a:r>
            <a:r>
              <a:rPr lang="en-US" dirty="0"/>
              <a:t>: this dataset provides a list of 4,782 negative words and 2,005 positive words in English.</a:t>
            </a:r>
          </a:p>
          <a:p>
            <a:r>
              <a:rPr lang="en-US" dirty="0" err="1">
                <a:hlinkClick r:id="rId5"/>
              </a:rPr>
              <a:t>Wordstat</a:t>
            </a:r>
            <a:r>
              <a:rPr lang="en-US" dirty="0">
                <a:hlinkClick r:id="rId5"/>
              </a:rPr>
              <a:t> Sentiment Dictionary</a:t>
            </a:r>
            <a:r>
              <a:rPr lang="en-US" dirty="0"/>
              <a:t>: this dataset includes ~4800 positive and ~9000 negative words.</a:t>
            </a:r>
          </a:p>
          <a:p>
            <a:r>
              <a:rPr lang="en-US" dirty="0">
                <a:hlinkClick r:id="rId6"/>
              </a:rPr>
              <a:t>Emoticon Sentiment Lexicon</a:t>
            </a:r>
            <a:r>
              <a:rPr lang="en-US" dirty="0"/>
              <a:t>: this dataset contains a list of 477 emoticons labeled as positive, neutral, or negative.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438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39A72-26B6-4C81-88C1-52F14668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Laboratório – Sistemas Prontos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A7EE9E-FBC7-49D3-BC42-E687AC05B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05937" cy="4338823"/>
          </a:xfrm>
        </p:spPr>
        <p:txBody>
          <a:bodyPr>
            <a:normAutofit/>
          </a:bodyPr>
          <a:lstStyle/>
          <a:p>
            <a:r>
              <a:rPr lang="pt-BR" dirty="0" err="1"/>
              <a:t>MonkeyLearn</a:t>
            </a:r>
            <a:endParaRPr lang="pt-BR" dirty="0"/>
          </a:p>
          <a:p>
            <a:r>
              <a:rPr lang="pt-BR" dirty="0"/>
              <a:t>Google Cloud NLP</a:t>
            </a:r>
          </a:p>
          <a:p>
            <a:r>
              <a:rPr lang="pt-BR" dirty="0"/>
              <a:t>IBM Watson</a:t>
            </a:r>
          </a:p>
          <a:p>
            <a:r>
              <a:rPr lang="pt-BR" dirty="0" err="1"/>
              <a:t>Amazon</a:t>
            </a:r>
            <a:r>
              <a:rPr lang="pt-BR" dirty="0"/>
              <a:t> </a:t>
            </a:r>
            <a:r>
              <a:rPr lang="pt-BR" dirty="0" err="1"/>
              <a:t>Comprehend</a:t>
            </a:r>
            <a:endParaRPr lang="pt-BR" dirty="0"/>
          </a:p>
          <a:p>
            <a:r>
              <a:rPr lang="pt-BR" dirty="0" err="1"/>
              <a:t>Lexalytics</a:t>
            </a:r>
            <a:endParaRPr lang="pt-BR" dirty="0"/>
          </a:p>
          <a:p>
            <a:r>
              <a:rPr lang="pt-BR" dirty="0" err="1"/>
              <a:t>Aylien</a:t>
            </a:r>
            <a:endParaRPr lang="pt-BR" dirty="0"/>
          </a:p>
          <a:p>
            <a:r>
              <a:rPr lang="pt-BR" dirty="0" err="1"/>
              <a:t>MeaningCloud</a:t>
            </a:r>
            <a:endParaRPr lang="pt-BR" dirty="0"/>
          </a:p>
          <a:p>
            <a:r>
              <a:rPr lang="pt-BR" dirty="0" err="1"/>
              <a:t>Rosette</a:t>
            </a:r>
            <a:endParaRPr lang="pt-BR" dirty="0"/>
          </a:p>
          <a:p>
            <a:endParaRPr lang="en-US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0055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39A72-26B6-4C81-88C1-52F14668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Laboratório – Bibliotecas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A7EE9E-FBC7-49D3-BC42-E687AC05B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05937" cy="4338823"/>
          </a:xfrm>
        </p:spPr>
        <p:txBody>
          <a:bodyPr>
            <a:normAutofit/>
          </a:bodyPr>
          <a:lstStyle/>
          <a:p>
            <a:r>
              <a:rPr lang="en-US" dirty="0"/>
              <a:t>Spacy</a:t>
            </a:r>
          </a:p>
          <a:p>
            <a:r>
              <a:rPr lang="en-US" dirty="0" err="1"/>
              <a:t>Textblob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6E44A2-1466-4148-9F14-868432E86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11" y="3606100"/>
            <a:ext cx="11516089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3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B5FC6-F9CE-42FD-A1CB-3D742975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641AF3-A149-4BBB-AF9B-9D155F266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 análise de sentimentos ?</a:t>
            </a:r>
          </a:p>
          <a:p>
            <a:r>
              <a:rPr lang="pt-BR" dirty="0"/>
              <a:t>Tarefas</a:t>
            </a:r>
          </a:p>
          <a:p>
            <a:r>
              <a:rPr lang="pt-BR" dirty="0"/>
              <a:t>Aplicações</a:t>
            </a:r>
          </a:p>
          <a:p>
            <a:r>
              <a:rPr lang="pt-BR" dirty="0"/>
              <a:t>Trabalhos acadêmicos</a:t>
            </a:r>
          </a:p>
          <a:p>
            <a:r>
              <a:rPr lang="pt-BR" dirty="0"/>
              <a:t>Laboratório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6499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DC219-4B12-4E16-AB0E-55D196D7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61DE68-CDE3-4F08-96F3-5CAF78A37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Muitas vezes analisar o texto usando ferramentas que fornecem a polaridade já pode ser útil. Entretanto, a tarefa final sempre possui um alvo e esta análise pode ser superficial.</a:t>
            </a:r>
          </a:p>
          <a:p>
            <a:r>
              <a:rPr lang="pt-BR" dirty="0"/>
              <a:t>Talvez seja necessário montar seu próprio modelo utilizando seu próprio </a:t>
            </a:r>
            <a:r>
              <a:rPr lang="pt-BR" i="1" dirty="0"/>
              <a:t>corpus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2279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EFDFC-BD3E-4C1D-BFF2-62C1495D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Topologia de Scherer de Estados Afetivos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0593F9-F77D-4509-989C-4AB74C9F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Emoção   </a:t>
            </a:r>
            <a:r>
              <a:rPr lang="pt-BR" dirty="0"/>
              <a:t>algo breve</a:t>
            </a:r>
            <a:endParaRPr lang="pt-BR" b="1" dirty="0"/>
          </a:p>
          <a:p>
            <a:pPr lvl="1"/>
            <a:r>
              <a:rPr lang="pt-BR" dirty="0"/>
              <a:t>Com raiva, triste, com medo, agradecido, orgulhoso, ...</a:t>
            </a:r>
          </a:p>
          <a:p>
            <a:r>
              <a:rPr lang="pt-BR" b="1" dirty="0"/>
              <a:t>Estado de Espírito </a:t>
            </a:r>
            <a:r>
              <a:rPr lang="pt-BR" dirty="0"/>
              <a:t>baixa intensidade, longa duração</a:t>
            </a:r>
            <a:endParaRPr lang="pt-BR" b="1" dirty="0"/>
          </a:p>
          <a:p>
            <a:pPr lvl="1"/>
            <a:r>
              <a:rPr lang="pt-BR" dirty="0"/>
              <a:t>Deprimido, alegre, ...</a:t>
            </a:r>
          </a:p>
          <a:p>
            <a:r>
              <a:rPr lang="pt-BR" b="1" dirty="0"/>
              <a:t>Posturas Interpessoais </a:t>
            </a:r>
            <a:r>
              <a:rPr lang="pt-BR" dirty="0"/>
              <a:t>comportamento afetivo entre pessoas</a:t>
            </a:r>
            <a:endParaRPr lang="pt-BR" b="1" dirty="0"/>
          </a:p>
          <a:p>
            <a:pPr lvl="1"/>
            <a:r>
              <a:rPr lang="pt-BR" dirty="0"/>
              <a:t>Amigável, distante, frio, caloroso, ...</a:t>
            </a:r>
          </a:p>
          <a:p>
            <a:r>
              <a:rPr lang="pt-BR" b="1" dirty="0"/>
              <a:t>Atitudes </a:t>
            </a:r>
            <a:r>
              <a:rPr lang="pt-BR" dirty="0"/>
              <a:t>disposições duradouras para objetos ou pessoas</a:t>
            </a:r>
            <a:endParaRPr lang="pt-BR" b="1" dirty="0"/>
          </a:p>
          <a:p>
            <a:pPr lvl="1"/>
            <a:r>
              <a:rPr lang="pt-BR" dirty="0"/>
              <a:t>Amando, odiando, desejando, ...</a:t>
            </a:r>
          </a:p>
          <a:p>
            <a:r>
              <a:rPr lang="pt-BR" b="1" dirty="0"/>
              <a:t>Traços de Personalidade </a:t>
            </a:r>
            <a:r>
              <a:rPr lang="pt-BR" dirty="0"/>
              <a:t>tendências de comportamento estáveis</a:t>
            </a:r>
            <a:endParaRPr lang="pt-BR" b="1" dirty="0"/>
          </a:p>
          <a:p>
            <a:pPr lvl="1"/>
            <a:r>
              <a:rPr lang="pt-BR" dirty="0"/>
              <a:t>Nervoso, ansioso, imprudente, hostil, ...</a:t>
            </a:r>
          </a:p>
        </p:txBody>
      </p:sp>
    </p:spTree>
    <p:extLst>
      <p:ext uri="{BB962C8B-B14F-4D97-AF65-F5344CB8AC3E}">
        <p14:creationId xmlns:p14="http://schemas.microsoft.com/office/powerpoint/2010/main" val="114872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EFDFC-BD3E-4C1D-BFF2-62C1495D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Topologia de Scherer de Estados Afetivos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0593F9-F77D-4509-989C-4AB74C9F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Emoção   </a:t>
            </a:r>
            <a:r>
              <a:rPr lang="pt-BR" dirty="0"/>
              <a:t>algo breve</a:t>
            </a:r>
            <a:endParaRPr lang="pt-BR" b="1" dirty="0"/>
          </a:p>
          <a:p>
            <a:pPr lvl="1"/>
            <a:r>
              <a:rPr lang="pt-BR" dirty="0"/>
              <a:t>Com raiva, triste, com medo, agradecido, orgulhoso, ...</a:t>
            </a:r>
          </a:p>
          <a:p>
            <a:r>
              <a:rPr lang="pt-BR" b="1" dirty="0"/>
              <a:t>Estado de Espírito </a:t>
            </a:r>
            <a:r>
              <a:rPr lang="pt-BR" dirty="0"/>
              <a:t>baixa intensidade, longa duração</a:t>
            </a:r>
            <a:endParaRPr lang="pt-BR" b="1" dirty="0"/>
          </a:p>
          <a:p>
            <a:pPr lvl="1"/>
            <a:r>
              <a:rPr lang="pt-BR" dirty="0"/>
              <a:t>Deprimido, alegre, ...</a:t>
            </a:r>
          </a:p>
          <a:p>
            <a:r>
              <a:rPr lang="pt-BR" b="1" dirty="0"/>
              <a:t>Posturas Interpessoais </a:t>
            </a:r>
            <a:r>
              <a:rPr lang="pt-BR" dirty="0"/>
              <a:t>comportamento afetivo entre pessoas</a:t>
            </a:r>
            <a:endParaRPr lang="pt-BR" b="1" dirty="0"/>
          </a:p>
          <a:p>
            <a:pPr lvl="1"/>
            <a:r>
              <a:rPr lang="pt-BR" dirty="0"/>
              <a:t>Amigável, distante, frio, caloroso, ...</a:t>
            </a:r>
          </a:p>
          <a:p>
            <a:r>
              <a:rPr lang="pt-BR" b="1" dirty="0">
                <a:solidFill>
                  <a:srgbClr val="FF0000"/>
                </a:solidFill>
              </a:rPr>
              <a:t>Atitudes </a:t>
            </a:r>
            <a:r>
              <a:rPr lang="pt-BR" dirty="0">
                <a:solidFill>
                  <a:srgbClr val="FF0000"/>
                </a:solidFill>
              </a:rPr>
              <a:t>disposições duradouras para objetos ou pessoas</a:t>
            </a:r>
            <a:endParaRPr lang="pt-BR" b="1" dirty="0">
              <a:solidFill>
                <a:srgbClr val="FF0000"/>
              </a:solidFill>
            </a:endParaRPr>
          </a:p>
          <a:p>
            <a:pPr lvl="1"/>
            <a:r>
              <a:rPr lang="pt-BR" dirty="0">
                <a:solidFill>
                  <a:srgbClr val="FF0000"/>
                </a:solidFill>
              </a:rPr>
              <a:t>Amando, odiando, desejando, ...</a:t>
            </a:r>
          </a:p>
          <a:p>
            <a:r>
              <a:rPr lang="pt-BR" b="1" dirty="0"/>
              <a:t>Traços de Personalidade </a:t>
            </a:r>
            <a:r>
              <a:rPr lang="pt-BR" dirty="0"/>
              <a:t>tendências de comportamento estáveis</a:t>
            </a:r>
            <a:endParaRPr lang="pt-BR" b="1" dirty="0"/>
          </a:p>
          <a:p>
            <a:pPr lvl="1"/>
            <a:r>
              <a:rPr lang="pt-BR" dirty="0"/>
              <a:t>Nervoso, ansioso, imprudente, hostil, ...</a:t>
            </a:r>
          </a:p>
        </p:txBody>
      </p:sp>
    </p:spTree>
    <p:extLst>
      <p:ext uri="{BB962C8B-B14F-4D97-AF65-F5344CB8AC3E}">
        <p14:creationId xmlns:p14="http://schemas.microsoft.com/office/powerpoint/2010/main" val="200131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5FA6F-41EC-4C3A-8531-5881D714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B7BE1E-2C2F-4A61-943C-4B31F571F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Detecção de atitudes</a:t>
            </a:r>
          </a:p>
          <a:p>
            <a:pPr lvl="1"/>
            <a:r>
              <a:rPr lang="pt-BR" dirty="0"/>
              <a:t>Origem</a:t>
            </a:r>
          </a:p>
          <a:p>
            <a:pPr lvl="1"/>
            <a:r>
              <a:rPr lang="pt-BR" dirty="0"/>
              <a:t>Destino</a:t>
            </a:r>
          </a:p>
          <a:p>
            <a:pPr lvl="1"/>
            <a:r>
              <a:rPr lang="pt-BR" dirty="0"/>
              <a:t>Tipo</a:t>
            </a:r>
          </a:p>
          <a:p>
            <a:pPr lvl="2"/>
            <a:r>
              <a:rPr lang="pt-BR" i="1" dirty="0"/>
              <a:t>positivo</a:t>
            </a:r>
            <a:r>
              <a:rPr lang="pt-BR" dirty="0"/>
              <a:t>, </a:t>
            </a:r>
            <a:r>
              <a:rPr lang="pt-BR" i="1" dirty="0"/>
              <a:t>negativo</a:t>
            </a:r>
            <a:r>
              <a:rPr lang="pt-BR" dirty="0"/>
              <a:t> ou </a:t>
            </a:r>
            <a:r>
              <a:rPr lang="pt-BR" i="1" dirty="0"/>
              <a:t>neutro</a:t>
            </a:r>
            <a:r>
              <a:rPr lang="pt-BR" dirty="0"/>
              <a:t> (com ou sem polaridade)</a:t>
            </a:r>
          </a:p>
          <a:p>
            <a:pPr lvl="2"/>
            <a:r>
              <a:rPr lang="pt-BR" dirty="0"/>
              <a:t>Ou</a:t>
            </a:r>
            <a:r>
              <a:rPr lang="pt-BR" i="1" dirty="0"/>
              <a:t> gosta, odeia, deseja, ...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Texto</a:t>
            </a:r>
          </a:p>
          <a:p>
            <a:pPr lvl="2"/>
            <a:r>
              <a:rPr lang="pt-BR" dirty="0"/>
              <a:t>Frase ou documento</a:t>
            </a:r>
          </a:p>
        </p:txBody>
      </p:sp>
    </p:spTree>
    <p:extLst>
      <p:ext uri="{BB962C8B-B14F-4D97-AF65-F5344CB8AC3E}">
        <p14:creationId xmlns:p14="http://schemas.microsoft.com/office/powerpoint/2010/main" val="112230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5FA6F-41EC-4C3A-8531-5881D714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B7BE1E-2C2F-4A61-943C-4B31F571F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767012"/>
          </a:xfrm>
        </p:spPr>
        <p:txBody>
          <a:bodyPr/>
          <a:lstStyle/>
          <a:p>
            <a:r>
              <a:rPr lang="pt-BR" dirty="0"/>
              <a:t>Simples</a:t>
            </a:r>
          </a:p>
          <a:p>
            <a:pPr lvl="1"/>
            <a:r>
              <a:rPr lang="pt-BR" dirty="0"/>
              <a:t>Identificar </a:t>
            </a:r>
            <a:r>
              <a:rPr lang="pt-BR" i="1" dirty="0"/>
              <a:t>positivo, neutro, negativo</a:t>
            </a:r>
          </a:p>
          <a:p>
            <a:r>
              <a:rPr lang="pt-BR" dirty="0"/>
              <a:t>Mais complexo</a:t>
            </a:r>
          </a:p>
          <a:p>
            <a:pPr lvl="1"/>
            <a:r>
              <a:rPr lang="pt-BR" dirty="0"/>
              <a:t>Polaridade</a:t>
            </a:r>
          </a:p>
          <a:p>
            <a:r>
              <a:rPr lang="pt-BR" dirty="0"/>
              <a:t>Avançado</a:t>
            </a:r>
          </a:p>
          <a:p>
            <a:pPr lvl="1"/>
            <a:r>
              <a:rPr lang="pt-BR" dirty="0"/>
              <a:t>Identificar origem, destino, atitudes e polaridades</a:t>
            </a:r>
          </a:p>
        </p:txBody>
      </p:sp>
    </p:spTree>
    <p:extLst>
      <p:ext uri="{BB962C8B-B14F-4D97-AF65-F5344CB8AC3E}">
        <p14:creationId xmlns:p14="http://schemas.microsoft.com/office/powerpoint/2010/main" val="3482671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755B9-4C82-4110-8F30-74E22ECC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9E5616-B52D-4F2D-BB21-6A6C821BB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6826"/>
            <a:ext cx="8596668" cy="492964"/>
          </a:xfrm>
        </p:spPr>
        <p:txBody>
          <a:bodyPr/>
          <a:lstStyle/>
          <a:p>
            <a:r>
              <a:rPr lang="pt-BR" dirty="0"/>
              <a:t>Google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Search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978A8F5-B276-4979-ACE2-6275C0F96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2109790"/>
            <a:ext cx="79248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96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59675-C808-4DC4-A1C7-09255D625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DB4D62-3697-4EBB-AB11-EBD826A34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3844"/>
            <a:ext cx="8596668" cy="773111"/>
          </a:xfrm>
        </p:spPr>
        <p:txBody>
          <a:bodyPr/>
          <a:lstStyle/>
          <a:p>
            <a:r>
              <a:rPr lang="pt-BR" dirty="0"/>
              <a:t>Twitter e o mercado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863E9B0-6870-4448-8594-2FDC7AD5E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30399"/>
            <a:ext cx="79438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9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59675-C808-4DC4-A1C7-09255D625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DB4D62-3697-4EBB-AB11-EBD826A34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3844"/>
            <a:ext cx="8596668" cy="773111"/>
          </a:xfrm>
        </p:spPr>
        <p:txBody>
          <a:bodyPr/>
          <a:lstStyle/>
          <a:p>
            <a:r>
              <a:rPr lang="pt-BR" dirty="0"/>
              <a:t>Twitter e o mercado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ED987F-3167-4964-8F60-1ACA88318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0" y="776287"/>
            <a:ext cx="5029200" cy="58007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6DEEC8F-0FD2-4D37-84A1-1513816BD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274887"/>
            <a:ext cx="46482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451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166</TotalTime>
  <Words>733</Words>
  <Application>Microsoft Office PowerPoint</Application>
  <PresentationFormat>Widescreen</PresentationFormat>
  <Paragraphs>109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Facetado</vt:lpstr>
      <vt:lpstr>Análise de Sentimentos</vt:lpstr>
      <vt:lpstr>Agenda </vt:lpstr>
      <vt:lpstr>Topologia de Scherer de Estados Afetivos</vt:lpstr>
      <vt:lpstr>Topologia de Scherer de Estados Afetivos</vt:lpstr>
      <vt:lpstr>O que é ?</vt:lpstr>
      <vt:lpstr>Tarefas</vt:lpstr>
      <vt:lpstr>Aplicações</vt:lpstr>
      <vt:lpstr>Aplicações</vt:lpstr>
      <vt:lpstr>Aplicações</vt:lpstr>
      <vt:lpstr>Aplicações</vt:lpstr>
      <vt:lpstr>Aplicações</vt:lpstr>
      <vt:lpstr>Aplicações</vt:lpstr>
      <vt:lpstr>Aplicações</vt:lpstr>
      <vt:lpstr>Trabalhos Acadêmicos</vt:lpstr>
      <vt:lpstr>Laboratório – Conjuntos de Dados</vt:lpstr>
      <vt:lpstr>Laboratório – Etapas </vt:lpstr>
      <vt:lpstr>Laboratório – Léxicos </vt:lpstr>
      <vt:lpstr>Laboratório – Sistemas Prontos </vt:lpstr>
      <vt:lpstr>Laboratório – Bibliotecas </vt:lpstr>
      <vt:lpstr>Considerações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Alvim</dc:creator>
  <cp:lastModifiedBy>Leandro Alvim</cp:lastModifiedBy>
  <cp:revision>1</cp:revision>
  <dcterms:created xsi:type="dcterms:W3CDTF">2019-11-14T01:10:13Z</dcterms:created>
  <dcterms:modified xsi:type="dcterms:W3CDTF">2019-11-14T03:56:47Z</dcterms:modified>
</cp:coreProperties>
</file>