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3FC77A5-C74F-4F4F-9CE4-1D62494BCE7A}" type="datetimeFigureOut">
              <a:rPr lang="en-US" smtClean="0"/>
              <a:t>10/20/2015</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30A9D8AE-3BBF-40B5-B7E3-CBDBF9DE209D}" type="slidenum">
              <a:rPr lang="en-US" smtClean="0"/>
              <a:t>‹N°›</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0A9D8AE-3BBF-40B5-B7E3-CBDBF9DE209D}" type="slidenum">
              <a:rPr lang="en-US" smtClean="0"/>
              <a:t>‹N°›</a:t>
            </a:fld>
            <a:endParaRPr lang="en-U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3FC77A5-C74F-4F4F-9CE4-1D62494BCE7A}" type="datetimeFigureOut">
              <a:rPr lang="en-US" smtClean="0"/>
              <a:t>10/20/2015</a:t>
            </a:fld>
            <a:endParaRPr lang="en-US"/>
          </a:p>
        </p:txBody>
      </p:sp>
      <p:sp>
        <p:nvSpPr>
          <p:cNvPr id="5" name="Espace réservé du pied de page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3FC77A5-C74F-4F4F-9CE4-1D62494BCE7A}" type="datetimeFigureOut">
              <a:rPr lang="en-US" smtClean="0"/>
              <a:t>10/20/2015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3FC77A5-C74F-4F4F-9CE4-1D62494BCE7A}" type="datetimeFigureOut">
              <a:rPr lang="en-US" smtClean="0"/>
              <a:t>10/20/2015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FC77A5-C74F-4F4F-9CE4-1D62494BCE7A}" type="datetimeFigureOut">
              <a:rPr lang="en-US" smtClean="0"/>
              <a:t>10/20/2015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0A9D8AE-3BBF-40B5-B7E3-CBDBF9DE209D}"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0A9D8AE-3BBF-40B5-B7E3-CBDBF9DE209D}" type="slidenum">
              <a:rPr lang="en-US" smtClean="0"/>
              <a:t>‹N°›</a:t>
            </a:fld>
            <a:endParaRPr lang="en-U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13FC77A5-C74F-4F4F-9CE4-1D62494BCE7A}" type="datetimeFigureOut">
              <a:rPr lang="en-US" smtClean="0"/>
              <a:t>10/20/2015</a:t>
            </a:fld>
            <a:endParaRPr lang="en-US"/>
          </a:p>
        </p:txBody>
      </p:sp>
      <p:sp>
        <p:nvSpPr>
          <p:cNvPr id="6" name="Espace réservé du pied de page 5"/>
          <p:cNvSpPr>
            <a:spLocks noGrp="1"/>
          </p:cNvSpPr>
          <p:nvPr>
            <p:ph type="ftr" sz="quarter" idx="11"/>
          </p:nvPr>
        </p:nvSpPr>
        <p:spPr>
          <a:xfrm>
            <a:off x="914400" y="6172200"/>
            <a:ext cx="3886200" cy="457200"/>
          </a:xfrm>
        </p:spPr>
        <p:txBody>
          <a:bodyPr/>
          <a:lstStyle/>
          <a:p>
            <a:endParaRPr lang="en-US"/>
          </a:p>
        </p:txBody>
      </p:sp>
      <p:sp>
        <p:nvSpPr>
          <p:cNvPr id="7" name="Espace réservé du numéro de diapositive 6"/>
          <p:cNvSpPr>
            <a:spLocks noGrp="1"/>
          </p:cNvSpPr>
          <p:nvPr>
            <p:ph type="sldNum" sz="quarter" idx="12"/>
          </p:nvPr>
        </p:nvSpPr>
        <p:spPr>
          <a:xfrm>
            <a:off x="146304" y="6208776"/>
            <a:ext cx="457200" cy="457200"/>
          </a:xfrm>
        </p:spPr>
        <p:txBody>
          <a:bodyPr/>
          <a:lstStyle/>
          <a:p>
            <a:fld id="{30A9D8AE-3BBF-40B5-B7E3-CBDBF9DE209D}" type="slidenum">
              <a:rPr lang="en-US" smtClean="0"/>
              <a:t>‹N°›</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3FC77A5-C74F-4F4F-9CE4-1D62494BCE7A}" type="datetimeFigureOut">
              <a:rPr lang="en-US" smtClean="0"/>
              <a:t>10/20/2015</a:t>
            </a:fld>
            <a:endParaRPr lang="en-U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A9D8AE-3BBF-40B5-B7E3-CBDBF9DE209D}"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en-US"/>
          </a:p>
        </p:txBody>
      </p:sp>
      <p:sp>
        <p:nvSpPr>
          <p:cNvPr id="2" name="Titre 1"/>
          <p:cNvSpPr>
            <a:spLocks noGrp="1"/>
          </p:cNvSpPr>
          <p:nvPr>
            <p:ph type="ctrTitle"/>
          </p:nvPr>
        </p:nvSpPr>
        <p:spPr/>
        <p:txBody>
          <a:bodyPr/>
          <a:lstStyle/>
          <a:p>
            <a:endParaRPr lang="en-US"/>
          </a:p>
        </p:txBody>
      </p:sp>
    </p:spTree>
    <p:extLst>
      <p:ext uri="{BB962C8B-B14F-4D97-AF65-F5344CB8AC3E}">
        <p14:creationId xmlns:p14="http://schemas.microsoft.com/office/powerpoint/2010/main" val="1699555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Query</a:t>
            </a:r>
            <a:endParaRPr lang="en-US" dirty="0"/>
          </a:p>
        </p:txBody>
      </p:sp>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of patients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391048827"/>
              </p:ext>
            </p:extLst>
          </p:nvPr>
        </p:nvGraphicFramePr>
        <p:xfrm>
          <a:off x="1331640" y="4437112"/>
          <a:ext cx="6936432" cy="210312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err="1"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r>
                        <a:rPr lang="en-US" noProof="0" dirty="0" err="1" smtClean="0"/>
                        <a:t>PatientDNA</a:t>
                      </a:r>
                      <a:r>
                        <a:rPr lang="en-US" noProof="0" dirty="0" smtClean="0"/>
                        <a:t>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err="1"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5" name="Espace réservé du contenu 2"/>
          <p:cNvSpPr txBox="1">
            <a:spLocks/>
          </p:cNvSpPr>
          <p:nvPr/>
        </p:nvSpPr>
        <p:spPr>
          <a:xfrm>
            <a:off x="539552" y="3393504"/>
            <a:ext cx="8568952"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err="1" smtClean="0"/>
              <a:t>DiseaseInfectedPatient</a:t>
            </a:r>
            <a:r>
              <a:rPr lang="en-US" sz="1600" dirty="0" smtClean="0"/>
              <a:t> (d?, p!), </a:t>
            </a:r>
            <a:r>
              <a:rPr lang="en-US" sz="1600" dirty="0" err="1" smtClean="0"/>
              <a:t>PatientPersonalInformation</a:t>
            </a:r>
            <a:r>
              <a:rPr lang="en-US" sz="1600" dirty="0" smtClean="0"/>
              <a:t> (p?, info!), </a:t>
            </a:r>
            <a:r>
              <a:rPr lang="en-US" sz="1600" dirty="0" err="1" smtClean="0"/>
              <a:t>PatientDNA</a:t>
            </a:r>
            <a:r>
              <a:rPr lang="en-US" sz="1600" dirty="0" smtClean="0"/>
              <a:t> (p?, dna!){p=“K”}[availability &gt; 98, price per call &lt; 0,2, total cost &lt; 1]</a:t>
            </a:r>
          </a:p>
          <a:p>
            <a:pPr algn="just"/>
            <a:endParaRPr lang="en-US" dirty="0" smtClean="0"/>
          </a:p>
          <a:p>
            <a:pPr algn="just"/>
            <a:endParaRPr lang="en-US" dirty="0" smtClean="0"/>
          </a:p>
          <a:p>
            <a:pPr algn="just"/>
            <a:endParaRPr lang="en-US" dirty="0"/>
          </a:p>
        </p:txBody>
      </p:sp>
      <p:sp>
        <p:nvSpPr>
          <p:cNvPr id="6" name="Rectangle 5"/>
          <p:cNvSpPr/>
          <p:nvPr/>
        </p:nvSpPr>
        <p:spPr>
          <a:xfrm>
            <a:off x="179512" y="4005064"/>
            <a:ext cx="885698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 expressed in terms of abstract services including its constraints and preferences. In the current implementation braces ({}) and brackets ([]) are used to distinguish constraints from preferences.</a:t>
            </a:r>
            <a:endParaRPr lang="en-US" dirty="0"/>
          </a:p>
        </p:txBody>
      </p:sp>
    </p:spTree>
    <p:extLst>
      <p:ext uri="{BB962C8B-B14F-4D97-AF65-F5344CB8AC3E}">
        <p14:creationId xmlns:p14="http://schemas.microsoft.com/office/powerpoint/2010/main" val="28604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Input data to the Rhône</a:t>
            </a:r>
            <a:endParaRPr lang="en-US" dirty="0"/>
          </a:p>
        </p:txBody>
      </p:sp>
      <p:pic>
        <p:nvPicPr>
          <p:cNvPr id="4" name="Espace réservé du conten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2996952"/>
            <a:ext cx="8512880" cy="1863558"/>
          </a:xfrm>
        </p:spPr>
      </p:pic>
      <p:sp>
        <p:nvSpPr>
          <p:cNvPr id="5" name="Rectangle 4"/>
          <p:cNvSpPr/>
          <p:nvPr/>
        </p:nvSpPr>
        <p:spPr>
          <a:xfrm>
            <a:off x="179512" y="2564904"/>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Query</a:t>
            </a:r>
            <a:endParaRPr lang="en-US" dirty="0"/>
          </a:p>
        </p:txBody>
      </p:sp>
      <p:sp>
        <p:nvSpPr>
          <p:cNvPr id="6" name="Rectangle 5"/>
          <p:cNvSpPr/>
          <p:nvPr/>
        </p:nvSpPr>
        <p:spPr>
          <a:xfrm>
            <a:off x="395536" y="3068960"/>
            <a:ext cx="84969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5536" y="3501008"/>
            <a:ext cx="8496944"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520" y="4823287"/>
            <a:ext cx="88569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set of concrete services</a:t>
            </a:r>
            <a:endParaRPr lang="en-US" dirty="0"/>
          </a:p>
        </p:txBody>
      </p:sp>
    </p:spTree>
    <p:extLst>
      <p:ext uri="{BB962C8B-B14F-4D97-AF65-F5344CB8AC3E}">
        <p14:creationId xmlns:p14="http://schemas.microsoft.com/office/powerpoint/2010/main" val="27627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1st Step: select candidate concrete services</a:t>
            </a:r>
            <a:endParaRPr lang="en-US" dirty="0"/>
          </a:p>
        </p:txBody>
      </p:sp>
      <p:pic>
        <p:nvPicPr>
          <p:cNvPr id="4"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8512880" cy="1863558"/>
          </a:xfrm>
          <a:prstGeom prst="rect">
            <a:avLst/>
          </a:prstGeom>
        </p:spPr>
      </p:pic>
      <p:sp>
        <p:nvSpPr>
          <p:cNvPr id="5" name="Rectangle 4"/>
          <p:cNvSpPr/>
          <p:nvPr/>
        </p:nvSpPr>
        <p:spPr>
          <a:xfrm>
            <a:off x="431540" y="3738491"/>
            <a:ext cx="8496944" cy="194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520" y="4941168"/>
            <a:ext cx="88569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S3 is the only concrete service which can not be select once it has an abstract service that is not used in the query.</a:t>
            </a:r>
            <a:endParaRPr lang="en-US" dirty="0"/>
          </a:p>
        </p:txBody>
      </p:sp>
    </p:spTree>
    <p:extLst>
      <p:ext uri="{BB962C8B-B14F-4D97-AF65-F5344CB8AC3E}">
        <p14:creationId xmlns:p14="http://schemas.microsoft.com/office/powerpoint/2010/main" val="339306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a:t>
            </a:r>
            <a:r>
              <a:rPr lang="en-US" baseline="30000" dirty="0" smtClean="0"/>
              <a:t>nd</a:t>
            </a:r>
            <a:r>
              <a:rPr lang="en-US" dirty="0" smtClean="0"/>
              <a:t> Step: creating CSDs</a:t>
            </a:r>
            <a:endParaRPr lang="en-US" dirty="0"/>
          </a:p>
        </p:txBody>
      </p:sp>
      <p:sp>
        <p:nvSpPr>
          <p:cNvPr id="3" name="Espace réservé du contenu 2"/>
          <p:cNvSpPr>
            <a:spLocks noGrp="1"/>
          </p:cNvSpPr>
          <p:nvPr>
            <p:ph sz="quarter" idx="1"/>
          </p:nvPr>
        </p:nvSpPr>
        <p:spPr/>
        <p:txBody>
          <a:bodyPr/>
          <a:lstStyle/>
          <a:p>
            <a:pPr marL="0" indent="0">
              <a:buNone/>
            </a:pPr>
            <a:r>
              <a:rPr lang="fr-FR" dirty="0" smtClean="0"/>
              <a:t>Once </a:t>
            </a:r>
            <a:r>
              <a:rPr lang="fr-FR" dirty="0" err="1" smtClean="0"/>
              <a:t>we</a:t>
            </a:r>
            <a:r>
              <a:rPr lang="fr-FR" dirty="0" smtClean="0"/>
              <a:t> have the </a:t>
            </a:r>
            <a:r>
              <a:rPr lang="fr-FR" dirty="0" err="1" smtClean="0"/>
              <a:t>selected</a:t>
            </a:r>
            <a:r>
              <a:rPr lang="fr-FR" dirty="0" smtClean="0"/>
              <a:t> services, the </a:t>
            </a:r>
            <a:r>
              <a:rPr lang="fr-FR" dirty="0" err="1" smtClean="0"/>
              <a:t>algorithm</a:t>
            </a:r>
            <a:r>
              <a:rPr lang="fr-FR" dirty="0" smtClean="0"/>
              <a:t> tries to </a:t>
            </a:r>
            <a:r>
              <a:rPr lang="fr-FR" dirty="0" err="1" smtClean="0"/>
              <a:t>create</a:t>
            </a:r>
            <a:r>
              <a:rPr lang="fr-FR" dirty="0" smtClean="0"/>
              <a:t> </a:t>
            </a:r>
            <a:r>
              <a:rPr lang="fr-FR" dirty="0" err="1" smtClean="0"/>
              <a:t>CSDs</a:t>
            </a:r>
            <a:r>
              <a:rPr lang="fr-FR" dirty="0" smtClean="0"/>
              <a:t> </a:t>
            </a:r>
            <a:r>
              <a:rPr lang="fr-FR" dirty="0" err="1" smtClean="0"/>
              <a:t>using</a:t>
            </a:r>
            <a:r>
              <a:rPr lang="fr-FR" dirty="0" smtClean="0"/>
              <a:t> </a:t>
            </a:r>
            <a:r>
              <a:rPr lang="fr-FR" dirty="0" err="1" smtClean="0"/>
              <a:t>these</a:t>
            </a:r>
            <a:r>
              <a:rPr lang="fr-FR" dirty="0" smtClean="0"/>
              <a:t> </a:t>
            </a:r>
            <a:r>
              <a:rPr lang="fr-FR" dirty="0" err="1" smtClean="0"/>
              <a:t>concrete</a:t>
            </a:r>
            <a:r>
              <a:rPr lang="fr-FR" dirty="0" smtClean="0"/>
              <a:t> services. </a:t>
            </a:r>
            <a:endParaRPr lang="en-US" dirty="0"/>
          </a:p>
        </p:txBody>
      </p:sp>
      <p:pic>
        <p:nvPicPr>
          <p:cNvPr id="5"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420888"/>
            <a:ext cx="8815448" cy="1550640"/>
          </a:xfrm>
          <a:prstGeom prst="rect">
            <a:avLst/>
          </a:prstGeom>
        </p:spPr>
      </p:pic>
      <p:sp>
        <p:nvSpPr>
          <p:cNvPr id="6" name="Rectangle 5"/>
          <p:cNvSpPr/>
          <p:nvPr/>
        </p:nvSpPr>
        <p:spPr>
          <a:xfrm>
            <a:off x="290257" y="3168678"/>
            <a:ext cx="8496944" cy="194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0237" y="4371354"/>
            <a:ext cx="8856984" cy="1577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CSDs can be created for the services S1, S2, S4, S5, S7, S8 and S9. However, it can not be created for S6 because it violates the rule 2 while creating CSDs. If one local variable in the concrete service (k) is mapped to a local variable in the query, the concrete service should cover all the abstract services that used this variable or only one of the abstract services that used it. In our example, S6 covers more than one abstract service which used the variable, but it does not cover all of them.</a:t>
            </a:r>
            <a:endParaRPr lang="en-US" dirty="0"/>
          </a:p>
        </p:txBody>
      </p:sp>
    </p:spTree>
    <p:extLst>
      <p:ext uri="{BB962C8B-B14F-4D97-AF65-F5344CB8AC3E}">
        <p14:creationId xmlns:p14="http://schemas.microsoft.com/office/powerpoint/2010/main" val="367277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3rd Step: combining all CSDs</a:t>
            </a:r>
            <a:endParaRPr lang="en-US" dirty="0"/>
          </a:p>
        </p:txBody>
      </p:sp>
      <p:sp>
        <p:nvSpPr>
          <p:cNvPr id="3" name="Espace réservé du contenu 2"/>
          <p:cNvSpPr>
            <a:spLocks noGrp="1"/>
          </p:cNvSpPr>
          <p:nvPr>
            <p:ph sz="quarter" idx="1"/>
          </p:nvPr>
        </p:nvSpPr>
        <p:spPr/>
        <p:txBody>
          <a:bodyPr/>
          <a:lstStyle/>
          <a:p>
            <a:pPr marL="0" indent="0">
              <a:buNone/>
            </a:pPr>
            <a:endParaRPr lang="en-US" dirty="0"/>
          </a:p>
        </p:txBody>
      </p:sp>
    </p:spTree>
    <p:extLst>
      <p:ext uri="{BB962C8B-B14F-4D97-AF65-F5344CB8AC3E}">
        <p14:creationId xmlns:p14="http://schemas.microsoft.com/office/powerpoint/2010/main" val="2758060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344</TotalTime>
  <Words>334</Words>
  <Application>Microsoft Office PowerPoint</Application>
  <PresentationFormat>Affichage à l'écran (4:3)</PresentationFormat>
  <Paragraphs>23</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Capitaux</vt:lpstr>
      <vt:lpstr>Présentation PowerPoint</vt:lpstr>
      <vt:lpstr>Query</vt:lpstr>
      <vt:lpstr>Input data to the Rhône</vt:lpstr>
      <vt:lpstr>1st Step: select candidate concrete services</vt:lpstr>
      <vt:lpstr>2nd Step: creating CSDs</vt:lpstr>
      <vt:lpstr>3rd Step: combining all CSDs</vt:lpstr>
    </vt:vector>
  </TitlesOfParts>
  <Company>UJML3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13</cp:revision>
  <dcterms:created xsi:type="dcterms:W3CDTF">2015-10-20T14:07:01Z</dcterms:created>
  <dcterms:modified xsi:type="dcterms:W3CDTF">2015-10-20T19:51:44Z</dcterms:modified>
</cp:coreProperties>
</file>