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fr-F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A0D6-0DC3-4835-AB6B-5E0546500921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0F4D-EEA1-4079-AB83-84729997C11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95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A0D6-0DC3-4835-AB6B-5E0546500921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0F4D-EEA1-4079-AB83-84729997C11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37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A0D6-0DC3-4835-AB6B-5E0546500921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0F4D-EEA1-4079-AB83-84729997C11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49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A0D6-0DC3-4835-AB6B-5E0546500921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0F4D-EEA1-4079-AB83-84729997C11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25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A0D6-0DC3-4835-AB6B-5E0546500921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0F4D-EEA1-4079-AB83-84729997C11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45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A0D6-0DC3-4835-AB6B-5E0546500921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0F4D-EEA1-4079-AB83-84729997C11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18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A0D6-0DC3-4835-AB6B-5E0546500921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0F4D-EEA1-4079-AB83-84729997C11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04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A0D6-0DC3-4835-AB6B-5E0546500921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0F4D-EEA1-4079-AB83-84729997C11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3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A0D6-0DC3-4835-AB6B-5E0546500921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0F4D-EEA1-4079-AB83-84729997C11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4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A0D6-0DC3-4835-AB6B-5E0546500921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0F4D-EEA1-4079-AB83-84729997C11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08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A0D6-0DC3-4835-AB6B-5E0546500921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0F4D-EEA1-4079-AB83-84729997C11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14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fr-F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5A0D6-0DC3-4835-AB6B-5E0546500921}" type="datetimeFigureOut">
              <a:rPr lang="fr-FR" smtClean="0"/>
              <a:t>29/02/2016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0F4D-EEA1-4079-AB83-84729997C112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94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97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1"/>
          <p:cNvSpPr/>
          <p:nvPr/>
        </p:nvSpPr>
        <p:spPr>
          <a:xfrm>
            <a:off x="2082800" y="1460500"/>
            <a:ext cx="2146300" cy="8001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Search for pre-integrated SLAs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2082800" y="2667000"/>
            <a:ext cx="2146300" cy="8001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Produce a new integrated  SLA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4902200" y="1460500"/>
            <a:ext cx="2146300" cy="8001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Rewrite the query considering SLA measures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4902200" y="2667000"/>
            <a:ext cx="2146300" cy="8001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Store rewrite results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7721600" y="1460500"/>
            <a:ext cx="2146300" cy="8001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SLA-guided query optimization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7721600" y="2667000"/>
            <a:ext cx="2146300" cy="8001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Execution</a:t>
            </a:r>
            <a:endParaRPr lang="fr-FR" sz="1400" dirty="0">
              <a:solidFill>
                <a:schemeClr val="tx1"/>
              </a:solidFill>
            </a:endParaRPr>
          </a:p>
        </p:txBody>
      </p:sp>
      <p:cxnSp>
        <p:nvCxnSpPr>
          <p:cNvPr id="17" name="Conector de seta reta 16"/>
          <p:cNvCxnSpPr>
            <a:stCxn id="4" idx="2"/>
            <a:endCxn id="5" idx="0"/>
          </p:cNvCxnSpPr>
          <p:nvPr/>
        </p:nvCxnSpPr>
        <p:spPr>
          <a:xfrm>
            <a:off x="5975350" y="2260600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6" idx="2"/>
            <a:endCxn id="7" idx="0"/>
          </p:cNvCxnSpPr>
          <p:nvPr/>
        </p:nvCxnSpPr>
        <p:spPr>
          <a:xfrm>
            <a:off x="8794750" y="2260600"/>
            <a:ext cx="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Divisa 21"/>
          <p:cNvSpPr/>
          <p:nvPr/>
        </p:nvSpPr>
        <p:spPr>
          <a:xfrm>
            <a:off x="2082800" y="863600"/>
            <a:ext cx="2146300" cy="355600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SLA derivation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Divisa 22"/>
          <p:cNvSpPr/>
          <p:nvPr/>
        </p:nvSpPr>
        <p:spPr>
          <a:xfrm>
            <a:off x="4902200" y="863600"/>
            <a:ext cx="2146300" cy="355600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Service composition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4" name="Divisa 23"/>
          <p:cNvSpPr/>
          <p:nvPr/>
        </p:nvSpPr>
        <p:spPr>
          <a:xfrm>
            <a:off x="7721600" y="863600"/>
            <a:ext cx="2146300" cy="355600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Query evaluation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2032000" y="3695700"/>
            <a:ext cx="7886700" cy="355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chemeClr val="tx1"/>
                </a:solidFill>
              </a:rPr>
              <a:t>SLA management - Monitoring system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6" name="Retângulo de cantos arredondados 25"/>
          <p:cNvSpPr/>
          <p:nvPr/>
        </p:nvSpPr>
        <p:spPr>
          <a:xfrm>
            <a:off x="2032000" y="749300"/>
            <a:ext cx="2247900" cy="2806700"/>
          </a:xfrm>
          <a:prstGeom prst="roundRect">
            <a:avLst>
              <a:gd name="adj" fmla="val 5368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4845050" y="749300"/>
            <a:ext cx="2247900" cy="2806700"/>
          </a:xfrm>
          <a:prstGeom prst="roundRect">
            <a:avLst>
              <a:gd name="adj" fmla="val 5368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</a:t>
            </a:r>
            <a:endParaRPr lang="fr-FR" dirty="0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7670800" y="749300"/>
            <a:ext cx="2247900" cy="2806700"/>
          </a:xfrm>
          <a:prstGeom prst="roundRect">
            <a:avLst>
              <a:gd name="adj" fmla="val 5368"/>
            </a:avLst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ector em curva 18"/>
          <p:cNvCxnSpPr>
            <a:stCxn id="5" idx="3"/>
            <a:endCxn id="6" idx="1"/>
          </p:cNvCxnSpPr>
          <p:nvPr/>
        </p:nvCxnSpPr>
        <p:spPr>
          <a:xfrm flipV="1">
            <a:off x="7048500" y="1860550"/>
            <a:ext cx="673100" cy="12065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2" idx="3"/>
            <a:endCxn id="4" idx="1"/>
          </p:cNvCxnSpPr>
          <p:nvPr/>
        </p:nvCxnSpPr>
        <p:spPr>
          <a:xfrm>
            <a:off x="4229100" y="1860550"/>
            <a:ext cx="67310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em curva 8"/>
          <p:cNvCxnSpPr>
            <a:stCxn id="3" idx="3"/>
            <a:endCxn id="4" idx="1"/>
          </p:cNvCxnSpPr>
          <p:nvPr/>
        </p:nvCxnSpPr>
        <p:spPr>
          <a:xfrm flipV="1">
            <a:off x="4229100" y="1860550"/>
            <a:ext cx="673100" cy="12065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889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6</cp:revision>
  <dcterms:created xsi:type="dcterms:W3CDTF">2016-02-29T09:48:08Z</dcterms:created>
  <dcterms:modified xsi:type="dcterms:W3CDTF">2016-02-29T10:30:55Z</dcterms:modified>
</cp:coreProperties>
</file>