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8T17:35:35.481" idx="1">
    <p:pos x="4324" y="-126"/>
    <p:text>Como vou decidir onde integrar os dados se cada consulta ira me retornar uma certa quantidade de dados por vez?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2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5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9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4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9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2E89-5512-427A-9D9B-2EFB751E04CE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5AEF-1ADD-41D7-BA8C-8532B857B6D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3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/>
          <p:cNvSpPr/>
          <p:nvPr/>
        </p:nvSpPr>
        <p:spPr>
          <a:xfrm>
            <a:off x="469900" y="3352800"/>
            <a:ext cx="4419600" cy="33909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Nuvem 3"/>
          <p:cNvSpPr/>
          <p:nvPr/>
        </p:nvSpPr>
        <p:spPr>
          <a:xfrm>
            <a:off x="6108700" y="190500"/>
            <a:ext cx="4419600" cy="3048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Nuvem 4"/>
          <p:cNvSpPr/>
          <p:nvPr/>
        </p:nvSpPr>
        <p:spPr>
          <a:xfrm>
            <a:off x="5041900" y="3378200"/>
            <a:ext cx="4419600" cy="33909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Nuvem 5"/>
          <p:cNvSpPr/>
          <p:nvPr/>
        </p:nvSpPr>
        <p:spPr>
          <a:xfrm>
            <a:off x="1574800" y="0"/>
            <a:ext cx="3442320" cy="318666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1041400" cy="1041400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2603500" y="432832"/>
            <a:ext cx="1422400" cy="2081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aixaDeTexto 12"/>
          <p:cNvSpPr txBox="1"/>
          <p:nvPr/>
        </p:nvSpPr>
        <p:spPr>
          <a:xfrm>
            <a:off x="2981544" y="2032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DIaaS</a:t>
            </a:r>
            <a:endParaRPr lang="fr-FR" b="1" baseline="-25000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70000" y="47371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uxograma: Disco magnético 15"/>
          <p:cNvSpPr/>
          <p:nvPr/>
        </p:nvSpPr>
        <p:spPr>
          <a:xfrm>
            <a:off x="1422400" y="48895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uxograma: Disco magnético 16"/>
          <p:cNvSpPr/>
          <p:nvPr/>
        </p:nvSpPr>
        <p:spPr>
          <a:xfrm>
            <a:off x="1625600" y="51308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ixaDeTexto 17"/>
          <p:cNvSpPr txBox="1"/>
          <p:nvPr/>
        </p:nvSpPr>
        <p:spPr>
          <a:xfrm>
            <a:off x="1507249" y="56134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81300" y="40640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uxograma: Disco magnético 19"/>
          <p:cNvSpPr/>
          <p:nvPr/>
        </p:nvSpPr>
        <p:spPr>
          <a:xfrm>
            <a:off x="2933700" y="42164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uxograma: Disco magnético 20"/>
          <p:cNvSpPr/>
          <p:nvPr/>
        </p:nvSpPr>
        <p:spPr>
          <a:xfrm>
            <a:off x="3136900" y="44577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aixaDeTexto 21"/>
          <p:cNvSpPr txBox="1"/>
          <p:nvPr/>
        </p:nvSpPr>
        <p:spPr>
          <a:xfrm>
            <a:off x="3018549" y="49403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930900" y="48641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uxograma: Disco magnético 23"/>
          <p:cNvSpPr/>
          <p:nvPr/>
        </p:nvSpPr>
        <p:spPr>
          <a:xfrm>
            <a:off x="6083300" y="50165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uxograma: Disco magnético 24"/>
          <p:cNvSpPr/>
          <p:nvPr/>
        </p:nvSpPr>
        <p:spPr>
          <a:xfrm>
            <a:off x="6286500" y="52578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aixaDeTexto 25"/>
          <p:cNvSpPr txBox="1"/>
          <p:nvPr/>
        </p:nvSpPr>
        <p:spPr>
          <a:xfrm>
            <a:off x="6168149" y="57404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416800" y="40005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uxograma: Disco magnético 27"/>
          <p:cNvSpPr/>
          <p:nvPr/>
        </p:nvSpPr>
        <p:spPr>
          <a:xfrm>
            <a:off x="7569200" y="41529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uxograma: Disco magnético 28"/>
          <p:cNvSpPr/>
          <p:nvPr/>
        </p:nvSpPr>
        <p:spPr>
          <a:xfrm>
            <a:off x="7772400" y="43942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aixaDeTexto 29"/>
          <p:cNvSpPr txBox="1"/>
          <p:nvPr/>
        </p:nvSpPr>
        <p:spPr>
          <a:xfrm>
            <a:off x="7654049" y="48768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4</a:t>
            </a:r>
            <a:endParaRPr lang="fr-FR" baseline="-250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086600" y="13208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uxograma: Disco magnético 31"/>
          <p:cNvSpPr/>
          <p:nvPr/>
        </p:nvSpPr>
        <p:spPr>
          <a:xfrm>
            <a:off x="7239000" y="14732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uxograma: Disco magnético 32"/>
          <p:cNvSpPr/>
          <p:nvPr/>
        </p:nvSpPr>
        <p:spPr>
          <a:xfrm>
            <a:off x="7442200" y="17145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aixaDeTexto 33"/>
          <p:cNvSpPr txBox="1"/>
          <p:nvPr/>
        </p:nvSpPr>
        <p:spPr>
          <a:xfrm>
            <a:off x="7323849" y="21971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5</a:t>
            </a:r>
            <a:endParaRPr lang="fr-FR" baseline="-25000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8534400" y="685800"/>
            <a:ext cx="9525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uxograma: Disco magnético 35"/>
          <p:cNvSpPr/>
          <p:nvPr/>
        </p:nvSpPr>
        <p:spPr>
          <a:xfrm>
            <a:off x="8686800" y="8382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uxograma: Disco magnético 36"/>
          <p:cNvSpPr/>
          <p:nvPr/>
        </p:nvSpPr>
        <p:spPr>
          <a:xfrm>
            <a:off x="8890000" y="1079500"/>
            <a:ext cx="431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CaixaDeTexto 37"/>
          <p:cNvSpPr txBox="1"/>
          <p:nvPr/>
        </p:nvSpPr>
        <p:spPr>
          <a:xfrm>
            <a:off x="8771649" y="15621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DS</a:t>
            </a:r>
            <a:r>
              <a:rPr lang="fr-FR" baseline="-25000" dirty="0" smtClean="0"/>
              <a:t>6</a:t>
            </a:r>
            <a:endParaRPr lang="fr-FR" baseline="-250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450393" y="62145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CSP</a:t>
            </a:r>
            <a:r>
              <a:rPr lang="fr-FR" b="1" i="1" baseline="-25000" dirty="0" smtClean="0"/>
              <a:t>2</a:t>
            </a:r>
            <a:endParaRPr lang="fr-FR" b="1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006349" y="62865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CSP</a:t>
            </a:r>
            <a:r>
              <a:rPr lang="fr-FR" b="1" i="1" baseline="-25000" dirty="0" smtClean="0"/>
              <a:t>3</a:t>
            </a:r>
            <a:endParaRPr lang="fr-FR" b="1" baseline="-25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085849" y="27559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CSP</a:t>
            </a:r>
            <a:r>
              <a:rPr lang="fr-FR" b="1" i="1" baseline="-25000" dirty="0" smtClean="0"/>
              <a:t>4</a:t>
            </a:r>
            <a:endParaRPr lang="fr-FR" b="1" baseline="-25000" dirty="0"/>
          </a:p>
        </p:txBody>
      </p:sp>
      <p:sp>
        <p:nvSpPr>
          <p:cNvPr id="43" name="Arredondar Retângulo em um Canto Diagonal 42"/>
          <p:cNvSpPr/>
          <p:nvPr/>
        </p:nvSpPr>
        <p:spPr>
          <a:xfrm>
            <a:off x="800100" y="59591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4" name="Arredondar Retângulo em um Canto Diagonal 43"/>
          <p:cNvSpPr/>
          <p:nvPr/>
        </p:nvSpPr>
        <p:spPr>
          <a:xfrm>
            <a:off x="2514600" y="52987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5" name="Arredondar Retângulo em um Canto Diagonal 44"/>
          <p:cNvSpPr/>
          <p:nvPr/>
        </p:nvSpPr>
        <p:spPr>
          <a:xfrm>
            <a:off x="5727700" y="60734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6" name="Arredondar Retângulo em um Canto Diagonal 45"/>
          <p:cNvSpPr/>
          <p:nvPr/>
        </p:nvSpPr>
        <p:spPr>
          <a:xfrm>
            <a:off x="7124700" y="52098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7" name="Arredondar Retângulo em um Canto Diagonal 46"/>
          <p:cNvSpPr/>
          <p:nvPr/>
        </p:nvSpPr>
        <p:spPr>
          <a:xfrm>
            <a:off x="6781800" y="25174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8" name="Arredondar Retângulo em um Canto Diagonal 47"/>
          <p:cNvSpPr/>
          <p:nvPr/>
        </p:nvSpPr>
        <p:spPr>
          <a:xfrm>
            <a:off x="8229600" y="1920525"/>
            <a:ext cx="825500" cy="26688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Cloud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2713749" y="546100"/>
            <a:ext cx="1235951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Query rewriting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713748" y="1016000"/>
            <a:ext cx="1235951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Query evaluation and integration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01049" y="1524000"/>
            <a:ext cx="1248650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Monitoring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1714500" y="47297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3" name="Arredondar Retângulo em um Canto Diagonal 52"/>
          <p:cNvSpPr/>
          <p:nvPr/>
        </p:nvSpPr>
        <p:spPr>
          <a:xfrm>
            <a:off x="3225800" y="40185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4" name="Arredondar Retângulo em um Canto Diagonal 53"/>
          <p:cNvSpPr/>
          <p:nvPr/>
        </p:nvSpPr>
        <p:spPr>
          <a:xfrm>
            <a:off x="6286500" y="47678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5" name="Arredondar Retângulo em um Canto Diagonal 54"/>
          <p:cNvSpPr/>
          <p:nvPr/>
        </p:nvSpPr>
        <p:spPr>
          <a:xfrm>
            <a:off x="7912100" y="39296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6" name="Arredondar Retângulo em um Canto Diagonal 55"/>
          <p:cNvSpPr/>
          <p:nvPr/>
        </p:nvSpPr>
        <p:spPr>
          <a:xfrm>
            <a:off x="7416800" y="12372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7" name="Arredondar Retângulo em um Canto Diagonal 56"/>
          <p:cNvSpPr/>
          <p:nvPr/>
        </p:nvSpPr>
        <p:spPr>
          <a:xfrm>
            <a:off x="8902700" y="576818"/>
            <a:ext cx="901700" cy="2413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Service SLA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4330700" y="203200"/>
            <a:ext cx="596900" cy="4942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CaixaDeTexto 58"/>
          <p:cNvSpPr txBox="1"/>
          <p:nvPr/>
        </p:nvSpPr>
        <p:spPr>
          <a:xfrm>
            <a:off x="4937569" y="90964"/>
            <a:ext cx="216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Service responsible to calculate cost and decide where is the best place to integrate results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19858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9</cp:revision>
  <dcterms:created xsi:type="dcterms:W3CDTF">2016-03-08T15:15:12Z</dcterms:created>
  <dcterms:modified xsi:type="dcterms:W3CDTF">2016-03-09T00:55:42Z</dcterms:modified>
</cp:coreProperties>
</file>