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4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1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4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2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4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9717E5-222D-4BDD-8C8C-AB21F9E59ACC}" type="datetimeFigureOut">
              <a:rPr lang="fr-FR" smtClean="0"/>
              <a:t>25/09/2016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3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Meeting 26/09/16</a:t>
            </a:r>
            <a:endParaRPr lang="fr-F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State of the art and SLA 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46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sla schema</a:t>
            </a:r>
            <a:endParaRPr lang="fr-F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015375"/>
              </p:ext>
            </p:extLst>
          </p:nvPr>
        </p:nvGraphicFramePr>
        <p:xfrm>
          <a:off x="142875" y="1765300"/>
          <a:ext cx="3997325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25"/>
                <a:gridCol w="2044700"/>
              </a:tblGrid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General Information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SLA identifier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Service definition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Parties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Business rules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Billing method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Price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Validity</a:t>
                      </a:r>
                      <a:r>
                        <a:rPr lang="fr-FR" sz="1400" baseline="0" dirty="0" smtClean="0"/>
                        <a:t> p</a:t>
                      </a:r>
                      <a:r>
                        <a:rPr lang="fr-FR" sz="1400" dirty="0" smtClean="0"/>
                        <a:t>eriod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Violations/Penalties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Peformance</a:t>
                      </a:r>
                      <a:r>
                        <a:rPr lang="fr-FR" sz="1400" baseline="0" dirty="0" smtClean="0"/>
                        <a:t> guarantees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Availability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Throughput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Response time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Reliability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Scalability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151399"/>
              </p:ext>
            </p:extLst>
          </p:nvPr>
        </p:nvGraphicFramePr>
        <p:xfrm>
          <a:off x="4257675" y="1765300"/>
          <a:ext cx="3743325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2362200"/>
              </a:tblGrid>
              <a:tr h="3454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Price per call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Amount</a:t>
                      </a:r>
                      <a:r>
                        <a:rPr lang="fr-FR" sz="1400" baseline="0" dirty="0" smtClean="0"/>
                        <a:t> of data transfered per day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Number</a:t>
                      </a:r>
                      <a:r>
                        <a:rPr lang="fr-FR" sz="1400" baseline="0" dirty="0" smtClean="0"/>
                        <a:t> of requests per day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Security guarantees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Authentication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Password</a:t>
                      </a:r>
                      <a:r>
                        <a:rPr lang="fr-FR" sz="1400" baseline="0" dirty="0" smtClean="0"/>
                        <a:t> management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</a:t>
                      </a:r>
                      <a:r>
                        <a:rPr lang="fr-FR" sz="1400" baseline="0" dirty="0" smtClean="0"/>
                        <a:t> protection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Privacy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 integrity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Confidentiality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966636"/>
              </p:ext>
            </p:extLst>
          </p:nvPr>
        </p:nvGraphicFramePr>
        <p:xfrm>
          <a:off x="8302561" y="1765300"/>
          <a:ext cx="375265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7"/>
                <a:gridCol w="1680952"/>
              </a:tblGrid>
              <a:tr h="3454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 quality guarantees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 type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Production rate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Production time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Degree of rawness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Provenance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Freshness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Veracity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Trust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153911" y="6364208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Schema including all clauses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9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sla schema</a:t>
            </a:r>
            <a:endParaRPr lang="fr-F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94804"/>
              </p:ext>
            </p:extLst>
          </p:nvPr>
        </p:nvGraphicFramePr>
        <p:xfrm>
          <a:off x="142875" y="1765300"/>
          <a:ext cx="3997325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25"/>
                <a:gridCol w="2044700"/>
              </a:tblGrid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General Information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SLA identifier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Service definition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Parties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Business rules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Billing method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Price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Validity</a:t>
                      </a:r>
                      <a:r>
                        <a:rPr lang="fr-FR" sz="1400" baseline="0" dirty="0" smtClean="0"/>
                        <a:t> p</a:t>
                      </a:r>
                      <a:r>
                        <a:rPr lang="fr-FR" sz="1400" dirty="0" smtClean="0"/>
                        <a:t>eriod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Violations/Penalties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Budget limit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Peformance</a:t>
                      </a:r>
                      <a:r>
                        <a:rPr lang="fr-FR" sz="1400" baseline="0" dirty="0" smtClean="0"/>
                        <a:t> guarantees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Availability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Throughput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Response time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Reliability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727515"/>
              </p:ext>
            </p:extLst>
          </p:nvPr>
        </p:nvGraphicFramePr>
        <p:xfrm>
          <a:off x="4257675" y="1765300"/>
          <a:ext cx="3743325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2362200"/>
              </a:tblGrid>
              <a:tr h="3454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Scalability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Amount</a:t>
                      </a:r>
                      <a:r>
                        <a:rPr lang="fr-FR" sz="1400" baseline="0" dirty="0" smtClean="0"/>
                        <a:t> of data transfered per day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Number</a:t>
                      </a:r>
                      <a:r>
                        <a:rPr lang="fr-FR" sz="1400" baseline="0" dirty="0" smtClean="0"/>
                        <a:t> of requests per day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Processing capacity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Memory limit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Security guarantees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Authentication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Password</a:t>
                      </a:r>
                      <a:r>
                        <a:rPr lang="fr-FR" sz="1400" baseline="0" dirty="0" smtClean="0"/>
                        <a:t> management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</a:t>
                      </a:r>
                      <a:r>
                        <a:rPr lang="fr-FR" sz="1400" baseline="0" dirty="0" smtClean="0"/>
                        <a:t> protection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Privacy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 integrity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Confidentiality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26329"/>
              </p:ext>
            </p:extLst>
          </p:nvPr>
        </p:nvGraphicFramePr>
        <p:xfrm>
          <a:off x="8302561" y="1765300"/>
          <a:ext cx="375265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7"/>
                <a:gridCol w="1680952"/>
              </a:tblGrid>
              <a:tr h="3454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</a:t>
                      </a:r>
                      <a:r>
                        <a:rPr lang="fr-FR" sz="1400" baseline="0" dirty="0" smtClean="0"/>
                        <a:t> management guarantees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Storage</a:t>
                      </a:r>
                      <a:r>
                        <a:rPr lang="fr-FR" sz="1400" baseline="0" dirty="0" smtClean="0"/>
                        <a:t> space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 </a:t>
                      </a:r>
                      <a:r>
                        <a:rPr lang="fr-FR" sz="1400" dirty="0" smtClean="0"/>
                        <a:t>geolocation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 geolocation selection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Backup</a:t>
                      </a:r>
                      <a:r>
                        <a:rPr lang="fr-FR" sz="1400" baseline="0" dirty="0" smtClean="0"/>
                        <a:t> portability format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 transfer cost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Backup method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Backup frequency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446011" y="551180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Schema including all clauses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8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Integration sla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Here is the kind of information I think should be present in the integration SLA: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User query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User preferences </a:t>
            </a:r>
            <a:r>
              <a:rPr lang="fr-FR" dirty="0" smtClean="0"/>
              <a:t>concerning the data services, data quality aspects, validity interval, etc.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Environment</a:t>
            </a:r>
            <a:r>
              <a:rPr lang="fr-FR" dirty="0" smtClean="0"/>
              <a:t> where the user is consuming the data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Integration cost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Integration time </a:t>
            </a:r>
            <a:r>
              <a:rPr lang="fr-FR" dirty="0" smtClean="0"/>
              <a:t>(processing time)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Used data services and data processing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State of the art: SLA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started collecting the recent paper on SLA and writing comments about them on a file</a:t>
            </a:r>
          </a:p>
          <a:p>
            <a:r>
              <a:rPr lang="fr-FR" dirty="0" smtClean="0"/>
              <a:t>The papers I read this week were: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Service Level Agreement Assurance between Cloud Service Providers and Cloud </a:t>
            </a:r>
            <a:r>
              <a:rPr lang="en-US" dirty="0" smtClean="0">
                <a:solidFill>
                  <a:srgbClr val="FF0000"/>
                </a:solidFill>
              </a:rPr>
              <a:t>customers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(Abdallah Ali </a:t>
            </a:r>
            <a:r>
              <a:rPr lang="en-US" dirty="0" err="1"/>
              <a:t>Zainelabden</a:t>
            </a:r>
            <a:r>
              <a:rPr lang="en-US" dirty="0"/>
              <a:t> A. Ibrahim, </a:t>
            </a:r>
            <a:r>
              <a:rPr lang="en-US" dirty="0" err="1"/>
              <a:t>Dzmitry</a:t>
            </a:r>
            <a:r>
              <a:rPr lang="en-US" dirty="0"/>
              <a:t> </a:t>
            </a:r>
            <a:r>
              <a:rPr lang="en-US" dirty="0" err="1"/>
              <a:t>Kliazovich</a:t>
            </a:r>
            <a:r>
              <a:rPr lang="en-US" dirty="0"/>
              <a:t> and Pascal </a:t>
            </a:r>
            <a:r>
              <a:rPr lang="en-US" dirty="0" err="1" smtClean="0"/>
              <a:t>Bouvry</a:t>
            </a:r>
            <a:r>
              <a:rPr lang="en-US" dirty="0" smtClean="0"/>
              <a:t>, 2016)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Modeling Service Level Agreements with Linked USDL </a:t>
            </a:r>
            <a:r>
              <a:rPr lang="en-US" dirty="0" smtClean="0">
                <a:solidFill>
                  <a:srgbClr val="FF0000"/>
                </a:solidFill>
              </a:rPr>
              <a:t>Agreement </a:t>
            </a:r>
            <a:r>
              <a:rPr lang="en-US" dirty="0" smtClean="0"/>
              <a:t>(</a:t>
            </a:r>
            <a:r>
              <a:rPr lang="pt-BR" dirty="0"/>
              <a:t>Jose Maria Garcia, Pablo Fernandez, Carlos </a:t>
            </a:r>
            <a:r>
              <a:rPr lang="pt-BR" dirty="0" err="1"/>
              <a:t>Pedrinaci</a:t>
            </a:r>
            <a:r>
              <a:rPr lang="pt-BR" dirty="0"/>
              <a:t>, Manuel Resinas, Jorge Cardozo and </a:t>
            </a:r>
            <a:r>
              <a:rPr lang="pt-BR" dirty="0" err="1"/>
              <a:t>Antonio</a:t>
            </a:r>
            <a:r>
              <a:rPr lang="pt-BR" dirty="0"/>
              <a:t> </a:t>
            </a:r>
            <a:r>
              <a:rPr lang="pt-BR" dirty="0" smtClean="0"/>
              <a:t>Ruiz-Cortes, 2016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Toward the Support of Challenging Service Level Agreements (SLAs) in Manual and Context-Dependent </a:t>
            </a:r>
            <a:r>
              <a:rPr lang="en-US" dirty="0" smtClean="0">
                <a:solidFill>
                  <a:srgbClr val="FF0000"/>
                </a:solidFill>
              </a:rPr>
              <a:t>Activities </a:t>
            </a:r>
            <a:r>
              <a:rPr lang="en-US" dirty="0" smtClean="0"/>
              <a:t>(</a:t>
            </a:r>
            <a:r>
              <a:rPr lang="en-US" dirty="0" err="1"/>
              <a:t>Raef</a:t>
            </a:r>
            <a:r>
              <a:rPr lang="en-US" dirty="0"/>
              <a:t> </a:t>
            </a:r>
            <a:r>
              <a:rPr lang="en-US" dirty="0" err="1"/>
              <a:t>Mousheimish</a:t>
            </a:r>
            <a:r>
              <a:rPr lang="en-US" dirty="0"/>
              <a:t>, </a:t>
            </a:r>
            <a:r>
              <a:rPr lang="en-US" dirty="0" err="1"/>
              <a:t>Yehia</a:t>
            </a:r>
            <a:r>
              <a:rPr lang="en-US" dirty="0"/>
              <a:t> </a:t>
            </a:r>
            <a:r>
              <a:rPr lang="en-US" dirty="0" err="1"/>
              <a:t>Taher</a:t>
            </a:r>
            <a:r>
              <a:rPr lang="en-US" dirty="0"/>
              <a:t> and </a:t>
            </a:r>
            <a:r>
              <a:rPr lang="en-US" dirty="0" err="1"/>
              <a:t>Karine</a:t>
            </a:r>
            <a:r>
              <a:rPr lang="en-US" dirty="0"/>
              <a:t> </a:t>
            </a:r>
            <a:r>
              <a:rPr lang="en-US" dirty="0" err="1" smtClean="0"/>
              <a:t>Zeitouni</a:t>
            </a:r>
            <a:r>
              <a:rPr lang="en-US" dirty="0" smtClean="0"/>
              <a:t>, 2016) 	</a:t>
            </a:r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2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State of the art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Questions:</a:t>
            </a:r>
          </a:p>
          <a:p>
            <a:pPr lvl="1"/>
            <a:r>
              <a:rPr lang="fr-FR" dirty="0" smtClean="0"/>
              <a:t>Do I have to search for SLA proposals in general or just the ones related to cloud or services?</a:t>
            </a:r>
          </a:p>
          <a:p>
            <a:pPr lvl="1"/>
            <a:r>
              <a:rPr lang="fr-FR" dirty="0" smtClean="0"/>
              <a:t>How can I know if the amount of paper I read and collected is enough or not?</a:t>
            </a:r>
          </a:p>
          <a:p>
            <a:pPr lvl="1"/>
            <a:r>
              <a:rPr lang="fr-FR" dirty="0" smtClean="0"/>
              <a:t>Did I make the summary of the works correctly? What should I improve?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3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The different Types of SLA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 guess, first, we need to define the types of SLA we have:</a:t>
            </a:r>
          </a:p>
          <a:p>
            <a:pPr lvl="1"/>
            <a:r>
              <a:rPr lang="fr-FR" dirty="0" smtClean="0"/>
              <a:t>In our meeting, Nadia commented about a rewriting SLA and an integration SLA</a:t>
            </a:r>
          </a:p>
          <a:p>
            <a:pPr lvl="1"/>
            <a:r>
              <a:rPr lang="fr-FR" dirty="0" smtClean="0"/>
              <a:t>In the group meeting at Lyon3, Chirine talked about three types of SLA: (1) between clouds; (2) between the cloud and services; and (3) between the user and the services.</a:t>
            </a:r>
          </a:p>
          <a:p>
            <a:r>
              <a:rPr lang="fr-FR" dirty="0" smtClean="0"/>
              <a:t>Taking this into consideration, I think we should have </a:t>
            </a:r>
            <a:r>
              <a:rPr lang="fr-FR" b="1" dirty="0" smtClean="0">
                <a:solidFill>
                  <a:srgbClr val="FF0000"/>
                </a:solidFill>
              </a:rPr>
              <a:t>03</a:t>
            </a:r>
            <a:r>
              <a:rPr lang="fr-FR" dirty="0" smtClean="0"/>
              <a:t> SLAs:</a:t>
            </a:r>
          </a:p>
          <a:p>
            <a:pPr lvl="1"/>
            <a:r>
              <a:rPr lang="fr-FR" dirty="0" smtClean="0"/>
              <a:t>(1) between the cloud provider and data services or data integration services specifying the resources a given service has access to</a:t>
            </a:r>
          </a:p>
          <a:p>
            <a:pPr lvl="1"/>
            <a:r>
              <a:rPr lang="fr-FR" dirty="0" smtClean="0"/>
              <a:t>(2) between the cloud provider and end-user specifying which data services and data integration services he has access to and which quality of service he can expect</a:t>
            </a:r>
          </a:p>
          <a:p>
            <a:pPr lvl="1"/>
            <a:r>
              <a:rPr lang="fr-FR" dirty="0" smtClean="0"/>
              <a:t>(3) between cloud providers (This one seems to be similar to (2) once one provider is the end-user of the other provider)</a:t>
            </a:r>
          </a:p>
          <a:p>
            <a:pPr lvl="1"/>
            <a:r>
              <a:rPr lang="fr-FR" dirty="0" smtClean="0"/>
              <a:t>(4) the integration SLA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Here, I am assuming the the cloud provider is the owner of the different data services and integration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5592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The different Types of SLA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 would call these 03 SLAs as follows:</a:t>
            </a:r>
          </a:p>
          <a:p>
            <a:pPr lvl="1"/>
            <a:r>
              <a:rPr lang="fr-FR" b="1" dirty="0" smtClean="0"/>
              <a:t>C_SLA</a:t>
            </a:r>
            <a:r>
              <a:rPr lang="fr-FR" dirty="0" smtClean="0"/>
              <a:t>: </a:t>
            </a:r>
            <a:r>
              <a:rPr lang="fr-FR" dirty="0"/>
              <a:t>between the cloud provider and data services or data integration services specifying the resources a given service has access </a:t>
            </a:r>
            <a:r>
              <a:rPr lang="fr-FR" dirty="0" smtClean="0"/>
              <a:t>to</a:t>
            </a:r>
          </a:p>
          <a:p>
            <a:pPr lvl="1"/>
            <a:r>
              <a:rPr lang="fr-FR" b="1" dirty="0" smtClean="0"/>
              <a:t>U_SLA</a:t>
            </a:r>
            <a:r>
              <a:rPr lang="fr-FR" dirty="0" smtClean="0"/>
              <a:t>: </a:t>
            </a:r>
          </a:p>
          <a:p>
            <a:pPr lvl="2"/>
            <a:r>
              <a:rPr lang="fr-FR" dirty="0" smtClean="0"/>
              <a:t>Case 1: between </a:t>
            </a:r>
            <a:r>
              <a:rPr lang="fr-FR" dirty="0"/>
              <a:t>the cloud provider and end-user specifying which data services and data integration services he has access to and which quality of service he can </a:t>
            </a:r>
            <a:r>
              <a:rPr lang="fr-FR" dirty="0" smtClean="0"/>
              <a:t>expect; or </a:t>
            </a:r>
          </a:p>
          <a:p>
            <a:pPr lvl="2"/>
            <a:r>
              <a:rPr lang="fr-FR" dirty="0" smtClean="0"/>
              <a:t>Case 2: between </a:t>
            </a:r>
            <a:r>
              <a:rPr lang="fr-FR" dirty="0"/>
              <a:t>cloud providers </a:t>
            </a:r>
            <a:r>
              <a:rPr lang="fr-FR" dirty="0" smtClean="0"/>
              <a:t>where one </a:t>
            </a:r>
            <a:r>
              <a:rPr lang="fr-FR" dirty="0"/>
              <a:t>provider is the end-user of the </a:t>
            </a:r>
            <a:r>
              <a:rPr lang="fr-FR" dirty="0" smtClean="0"/>
              <a:t>other</a:t>
            </a:r>
          </a:p>
          <a:p>
            <a:pPr lvl="1"/>
            <a:r>
              <a:rPr lang="fr-FR" b="1" dirty="0" smtClean="0"/>
              <a:t>I_SLA</a:t>
            </a:r>
            <a:r>
              <a:rPr lang="fr-FR" dirty="0" smtClean="0"/>
              <a:t>: the integration SLA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28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SLA schema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This is the first version of the cloud SLA. </a:t>
            </a:r>
          </a:p>
          <a:p>
            <a:r>
              <a:rPr lang="fr-FR" dirty="0" smtClean="0"/>
              <a:t>Considering the metamodel, some information is missing and it should be updated</a:t>
            </a:r>
            <a:endParaRPr lang="fr-F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52" y="3659325"/>
            <a:ext cx="10064496" cy="26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SLA schema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following information should be added in the cloud SLA:</a:t>
            </a:r>
          </a:p>
          <a:p>
            <a:r>
              <a:rPr lang="fr-FR" dirty="0" smtClean="0"/>
              <a:t>General information: no update</a:t>
            </a:r>
          </a:p>
          <a:p>
            <a:r>
              <a:rPr lang="fr-FR" dirty="0" smtClean="0"/>
              <a:t>Business rules:</a:t>
            </a:r>
          </a:p>
          <a:p>
            <a:pPr lvl="1"/>
            <a:r>
              <a:rPr lang="fr-FR" dirty="0" smtClean="0"/>
              <a:t>Price per call, amount of data transfer per day, number of requests per day, </a:t>
            </a:r>
            <a:r>
              <a:rPr lang="fr-FR" dirty="0" smtClean="0">
                <a:solidFill>
                  <a:srgbClr val="FF0000"/>
                </a:solidFill>
              </a:rPr>
              <a:t>access policies</a:t>
            </a:r>
          </a:p>
          <a:p>
            <a:r>
              <a:rPr lang="fr-FR" dirty="0" smtClean="0"/>
              <a:t>Performance guarantees</a:t>
            </a:r>
          </a:p>
          <a:p>
            <a:pPr lvl="1"/>
            <a:r>
              <a:rPr lang="fr-FR" dirty="0" smtClean="0"/>
              <a:t>Processing capacity, memory limit</a:t>
            </a:r>
          </a:p>
          <a:p>
            <a:r>
              <a:rPr lang="fr-FR" dirty="0" smtClean="0"/>
              <a:t>Security guarantees: </a:t>
            </a:r>
            <a:r>
              <a:rPr lang="fr-FR" dirty="0"/>
              <a:t>no update</a:t>
            </a:r>
            <a:endParaRPr lang="fr-FR" dirty="0" smtClean="0"/>
          </a:p>
          <a:p>
            <a:r>
              <a:rPr lang="fr-FR" dirty="0" smtClean="0"/>
              <a:t>Data management guarantees: </a:t>
            </a:r>
            <a:r>
              <a:rPr lang="fr-FR" dirty="0"/>
              <a:t>no update</a:t>
            </a:r>
          </a:p>
        </p:txBody>
      </p:sp>
    </p:spTree>
    <p:extLst>
      <p:ext uri="{BB962C8B-B14F-4D97-AF65-F5344CB8AC3E}">
        <p14:creationId xmlns:p14="http://schemas.microsoft.com/office/powerpoint/2010/main" val="27108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sla schema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Then, questions:</a:t>
            </a:r>
          </a:p>
          <a:p>
            <a:pPr lvl="1"/>
            <a:r>
              <a:rPr lang="fr-FR" dirty="0" smtClean="0"/>
              <a:t>According to the metamodel, there are information concerning the quality of the data provided by a data service (</a:t>
            </a:r>
            <a:r>
              <a:rPr lang="fr-FR" dirty="0" smtClean="0">
                <a:solidFill>
                  <a:srgbClr val="FF0000"/>
                </a:solidFill>
              </a:rPr>
              <a:t>such as production rate, production time, data type, degree of rawness, provencance, freshness, trust and veracity</a:t>
            </a:r>
            <a:r>
              <a:rPr lang="fr-FR" dirty="0" smtClean="0"/>
              <a:t>). Where should this information stay? In which SLA?</a:t>
            </a:r>
          </a:p>
          <a:p>
            <a:pPr lvl="1"/>
            <a:r>
              <a:rPr lang="fr-FR" dirty="0" smtClean="0"/>
              <a:t>Considering that a SLA is a contract agreed between two parties, this SLA should have </a:t>
            </a:r>
            <a:r>
              <a:rPr lang="fr-FR" dirty="0"/>
              <a:t>the data service </a:t>
            </a:r>
            <a:r>
              <a:rPr lang="fr-FR" dirty="0" smtClean="0"/>
              <a:t>as provider of the service but who would be the service customer?</a:t>
            </a:r>
          </a:p>
          <a:p>
            <a:pPr lvl="1"/>
            <a:r>
              <a:rPr lang="fr-FR" dirty="0" smtClean="0"/>
              <a:t>To answer this, I was thinking about a service SLA (</a:t>
            </a:r>
            <a:r>
              <a:rPr lang="fr-FR" b="1" dirty="0" smtClean="0"/>
              <a:t>S_SLA</a:t>
            </a:r>
            <a:r>
              <a:rPr lang="fr-FR" dirty="0" smtClean="0"/>
              <a:t>) which is between a data service and a data integration service. Thus, an integration service would have contracts with different data services.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6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sla schema</a:t>
            </a:r>
            <a:endParaRPr lang="fr-F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015375"/>
              </p:ext>
            </p:extLst>
          </p:nvPr>
        </p:nvGraphicFramePr>
        <p:xfrm>
          <a:off x="142875" y="1765300"/>
          <a:ext cx="3997325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25"/>
                <a:gridCol w="2044700"/>
              </a:tblGrid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General Information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SLA identifier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Service definition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Parties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Business rules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Billing method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Price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Validity</a:t>
                      </a:r>
                      <a:r>
                        <a:rPr lang="fr-FR" sz="1400" baseline="0" dirty="0" smtClean="0"/>
                        <a:t> p</a:t>
                      </a:r>
                      <a:r>
                        <a:rPr lang="fr-FR" sz="1400" dirty="0" smtClean="0"/>
                        <a:t>eriod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Violations/Penalties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Peformance</a:t>
                      </a:r>
                      <a:r>
                        <a:rPr lang="fr-FR" sz="1400" baseline="0" dirty="0" smtClean="0"/>
                        <a:t> guarantees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Availability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Throughput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Response time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Reliability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Scalability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92003"/>
              </p:ext>
            </p:extLst>
          </p:nvPr>
        </p:nvGraphicFramePr>
        <p:xfrm>
          <a:off x="4257675" y="1765300"/>
          <a:ext cx="3743325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2362200"/>
              </a:tblGrid>
              <a:tr h="3454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Price per call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Amount</a:t>
                      </a:r>
                      <a:r>
                        <a:rPr lang="fr-FR" sz="1400" baseline="0" dirty="0" smtClean="0"/>
                        <a:t> of data transfered per day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Number</a:t>
                      </a:r>
                      <a:r>
                        <a:rPr lang="fr-FR" sz="1400" baseline="0" dirty="0" smtClean="0"/>
                        <a:t> of requests per day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Processing capacity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Memory limit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Security guarantees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Authentication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Password</a:t>
                      </a:r>
                      <a:r>
                        <a:rPr lang="fr-FR" sz="1400" baseline="0" dirty="0" smtClean="0"/>
                        <a:t> management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</a:t>
                      </a:r>
                      <a:r>
                        <a:rPr lang="fr-FR" sz="1400" baseline="0" dirty="0" smtClean="0"/>
                        <a:t> protection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Privacy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 integrity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Confidentiality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63275"/>
              </p:ext>
            </p:extLst>
          </p:nvPr>
        </p:nvGraphicFramePr>
        <p:xfrm>
          <a:off x="8302561" y="1765300"/>
          <a:ext cx="375265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7"/>
                <a:gridCol w="1680952"/>
              </a:tblGrid>
              <a:tr h="3454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</a:t>
                      </a:r>
                      <a:r>
                        <a:rPr lang="fr-FR" sz="1400" baseline="0" dirty="0" smtClean="0"/>
                        <a:t> management guarantees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Storage</a:t>
                      </a:r>
                      <a:r>
                        <a:rPr lang="fr-FR" sz="1400" baseline="0" dirty="0" smtClean="0"/>
                        <a:t> space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 geolocatoion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 geolocation selection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Backup</a:t>
                      </a:r>
                      <a:r>
                        <a:rPr lang="fr-FR" sz="1400" baseline="0" dirty="0" smtClean="0"/>
                        <a:t> portability format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Data transfer cost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Backup method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Backup frequency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446011" y="551180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Schema including all clauses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0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1209</TotalTime>
  <Words>970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Tipo de Madeira</vt:lpstr>
      <vt:lpstr>Meeting 26/09/16</vt:lpstr>
      <vt:lpstr>State of the art: SLA</vt:lpstr>
      <vt:lpstr>State of the art</vt:lpstr>
      <vt:lpstr>The different Types of SLA</vt:lpstr>
      <vt:lpstr>The different Types of SLA</vt:lpstr>
      <vt:lpstr>Cloud SLA schema</vt:lpstr>
      <vt:lpstr>Cloud SLA schema</vt:lpstr>
      <vt:lpstr>Cloud sla schema</vt:lpstr>
      <vt:lpstr>Cloud sla schema</vt:lpstr>
      <vt:lpstr>service sla schema</vt:lpstr>
      <vt:lpstr>User sla schema</vt:lpstr>
      <vt:lpstr>Integration sla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26</cp:revision>
  <dcterms:created xsi:type="dcterms:W3CDTF">2016-09-25T08:29:40Z</dcterms:created>
  <dcterms:modified xsi:type="dcterms:W3CDTF">2016-09-26T10:32:43Z</dcterms:modified>
</cp:coreProperties>
</file>