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5"/>
  </p:notesMasterIdLst>
  <p:handoutMasterIdLst>
    <p:handoutMasterId r:id="rId36"/>
  </p:handoutMasterIdLst>
  <p:sldIdLst>
    <p:sldId id="256" r:id="rId5"/>
    <p:sldId id="257" r:id="rId6"/>
    <p:sldId id="295" r:id="rId7"/>
    <p:sldId id="347" r:id="rId8"/>
    <p:sldId id="333" r:id="rId9"/>
    <p:sldId id="334" r:id="rId10"/>
    <p:sldId id="335" r:id="rId11"/>
    <p:sldId id="332" r:id="rId12"/>
    <p:sldId id="349" r:id="rId13"/>
    <p:sldId id="336" r:id="rId14"/>
    <p:sldId id="342" r:id="rId15"/>
    <p:sldId id="337" r:id="rId16"/>
    <p:sldId id="343" r:id="rId17"/>
    <p:sldId id="344" r:id="rId18"/>
    <p:sldId id="338" r:id="rId19"/>
    <p:sldId id="345" r:id="rId20"/>
    <p:sldId id="339" r:id="rId21"/>
    <p:sldId id="340" r:id="rId22"/>
    <p:sldId id="346" r:id="rId23"/>
    <p:sldId id="341" r:id="rId24"/>
    <p:sldId id="348" r:id="rId25"/>
    <p:sldId id="314" r:id="rId26"/>
    <p:sldId id="315" r:id="rId27"/>
    <p:sldId id="331" r:id="rId28"/>
    <p:sldId id="309" r:id="rId29"/>
    <p:sldId id="264" r:id="rId30"/>
    <p:sldId id="278" r:id="rId31"/>
    <p:sldId id="294" r:id="rId32"/>
    <p:sldId id="281" r:id="rId33"/>
    <p:sldId id="317"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749" autoAdjust="0"/>
    <p:restoredTop sz="86393" autoAdjust="0"/>
  </p:normalViewPr>
  <p:slideViewPr>
    <p:cSldViewPr snapToGrid="0" snapToObjects="1">
      <p:cViewPr>
        <p:scale>
          <a:sx n="80" d="100"/>
          <a:sy n="80" d="100"/>
        </p:scale>
        <p:origin x="2624" y="320"/>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8/6/16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8/6/16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30</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5</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6</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908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8/6/16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8/6/16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8/6/16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 name="Rectangle 1"/>
          <p:cNvSpPr/>
          <p:nvPr/>
        </p:nvSpPr>
        <p:spPr>
          <a:xfrm>
            <a:off x="566530" y="187082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14</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153403"/>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413952"/>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16</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85000" lnSpcReduction="1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18</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19</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25</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30</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00843" y="3006236"/>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0" y="1818777"/>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5</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6</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15160</TotalTime>
  <Words>3723</Words>
  <Application>Microsoft Macintosh PowerPoint</Application>
  <PresentationFormat>Présentation à l'écran (16:9)</PresentationFormat>
  <Paragraphs>464</Paragraphs>
  <Slides>30</Slides>
  <Notes>28</Notes>
  <HiddenSlides>11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Calibri</vt:lpstr>
      <vt:lpstr>Calibri Light</vt:lpstr>
      <vt:lpstr>Wingdings</vt:lpstr>
      <vt:lpstr>Arial</vt:lpstr>
      <vt:lpstr>Rétrospection</vt:lpstr>
      <vt:lpstr>Rhone: Quality-Based Query Rewriting Algorithm for Data Integration</vt:lpstr>
      <vt:lpstr>Agenda</vt:lpstr>
      <vt:lpstr>Data integration considering data services</vt:lpstr>
      <vt:lpstr>Présentation PowerPoint</vt:lpstr>
      <vt:lpstr>Abstract service</vt:lpstr>
      <vt:lpstr>Concrete services</vt:lpstr>
      <vt:lpstr>Query</vt:lpstr>
      <vt:lpstr>Objective</vt:lpstr>
      <vt:lpstr>Objective</vt:lpstr>
      <vt:lpstr>Rhone Service-Based Query Rewriting Algorithm</vt:lpstr>
      <vt:lpstr>Rhone Service-Based Query Rewriting Algorithm</vt:lpstr>
      <vt:lpstr>Rhone Service-Based Query Rewriting Algorithm</vt:lpstr>
      <vt:lpstr>Abstract service matching</vt:lpstr>
      <vt:lpstr>Présentation PowerPoint</vt:lpstr>
      <vt:lpstr>Candidate service description</vt:lpstr>
      <vt:lpstr>Présentation PowerPoint</vt:lpstr>
      <vt:lpstr>Combining and producing rewritten queries</vt:lpstr>
      <vt:lpstr>Rhone Service-Based Query Rewriting Algorithm</vt:lpstr>
      <vt:lpstr>Présentation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299</cp:revision>
  <dcterms:created xsi:type="dcterms:W3CDTF">2010-04-12T23:12:02Z</dcterms:created>
  <dcterms:modified xsi:type="dcterms:W3CDTF">2016-08-06T10:41:39Z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