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(Fev 1st)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Examples for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Examples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show two queries to be used while presenting the algorithm.</a:t>
            </a:r>
          </a:p>
          <a:p>
            <a:pPr lvl="1"/>
            <a:r>
              <a:rPr lang="fr-FR" dirty="0" smtClean="0"/>
              <a:t>Query without dependencies</a:t>
            </a:r>
          </a:p>
          <a:p>
            <a:pPr lvl="2"/>
            <a:r>
              <a:rPr lang="fr-FR" dirty="0" smtClean="0"/>
              <a:t>Q1 (d?, p!, regions!) := A</a:t>
            </a:r>
            <a:r>
              <a:rPr lang="fr-FR" baseline="-25000" dirty="0" smtClean="0"/>
              <a:t>1</a:t>
            </a:r>
            <a:r>
              <a:rPr lang="fr-FR" dirty="0" smtClean="0"/>
              <a:t> (d?; p!), A</a:t>
            </a:r>
            <a:r>
              <a:rPr lang="fr-FR" baseline="-25000" dirty="0" smtClean="0"/>
              <a:t>2</a:t>
            </a:r>
            <a:r>
              <a:rPr lang="fr-FR" dirty="0" smtClean="0"/>
              <a:t> (d?; regions!) </a:t>
            </a:r>
          </a:p>
          <a:p>
            <a:pPr lvl="1"/>
            <a:r>
              <a:rPr lang="fr-FR" dirty="0" smtClean="0"/>
              <a:t>Query with dependencies</a:t>
            </a:r>
          </a:p>
          <a:p>
            <a:pPr lvl="2"/>
            <a:r>
              <a:rPr lang="fr-FR" dirty="0" smtClean="0"/>
              <a:t>Q2 </a:t>
            </a:r>
            <a:r>
              <a:rPr lang="fr-FR" dirty="0"/>
              <a:t>(d?, dna</a:t>
            </a:r>
            <a:r>
              <a:rPr lang="fr-FR" dirty="0" smtClean="0"/>
              <a:t>!, info!) := </a:t>
            </a:r>
            <a:r>
              <a:rPr lang="fr-FR" dirty="0"/>
              <a:t>A</a:t>
            </a:r>
            <a:r>
              <a:rPr lang="fr-FR" baseline="-25000" dirty="0"/>
              <a:t>1</a:t>
            </a:r>
            <a:r>
              <a:rPr lang="fr-FR" dirty="0"/>
              <a:t> (d?; p!), A</a:t>
            </a:r>
            <a:r>
              <a:rPr lang="fr-FR" baseline="-25000" dirty="0"/>
              <a:t>3</a:t>
            </a:r>
            <a:r>
              <a:rPr lang="fr-FR" dirty="0"/>
              <a:t> (p?; dna</a:t>
            </a:r>
            <a:r>
              <a:rPr lang="fr-FR" dirty="0" smtClean="0"/>
              <a:t>!), A</a:t>
            </a:r>
            <a:r>
              <a:rPr lang="fr-FR" baseline="-25000" dirty="0" smtClean="0"/>
              <a:t>4</a:t>
            </a:r>
            <a:r>
              <a:rPr lang="fr-FR" dirty="0" smtClean="0"/>
              <a:t> </a:t>
            </a:r>
            <a:r>
              <a:rPr lang="fr-FR" dirty="0"/>
              <a:t>(p?; </a:t>
            </a:r>
            <a:r>
              <a:rPr lang="fr-FR" dirty="0" smtClean="0"/>
              <a:t>info!) 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tângulo 3"/>
          <p:cNvSpPr/>
          <p:nvPr/>
        </p:nvSpPr>
        <p:spPr>
          <a:xfrm>
            <a:off x="1079500" y="4902200"/>
            <a:ext cx="102235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With these queries I can present different aspects in our algorithm, but I also have to add more concrete services in the examples that violate the rules. I thought around 10 concrete services.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0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Examples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Aspects that I want to show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Concrete services that cannot be selected, because: </a:t>
            </a:r>
          </a:p>
          <a:p>
            <a:pPr lvl="2"/>
            <a:r>
              <a:rPr lang="fr-FR" dirty="0" smtClean="0"/>
              <a:t>An abstract service cannot be matched</a:t>
            </a:r>
          </a:p>
          <a:p>
            <a:pPr lvl="2"/>
            <a:r>
              <a:rPr lang="fr-FR" dirty="0" smtClean="0"/>
              <a:t>It violates a user preference</a:t>
            </a:r>
          </a:p>
          <a:p>
            <a:pPr lvl="2"/>
            <a:r>
              <a:rPr lang="fr-FR" dirty="0" smtClean="0"/>
              <a:t>It does not contain a user preference</a:t>
            </a:r>
          </a:p>
          <a:p>
            <a:pPr lvl="1"/>
            <a:r>
              <a:rPr lang="fr-FR" dirty="0" smtClean="0"/>
              <a:t>Candidate service description cannot be build, because:</a:t>
            </a:r>
          </a:p>
          <a:p>
            <a:pPr lvl="2"/>
            <a:r>
              <a:rPr lang="fr-FR" dirty="0" smtClean="0"/>
              <a:t>Mapping of a local variable cannot be done in accordance with our rules.</a:t>
            </a:r>
          </a:p>
          <a:p>
            <a:pPr lvl="1"/>
            <a:r>
              <a:rPr lang="fr-FR" dirty="0" smtClean="0"/>
              <a:t>And also, use our examples to show the rules that are being satisfied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1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Examples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Aspects that I want to show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A combination of CSDs is not a rewriting of the original query, because:</a:t>
            </a:r>
          </a:p>
          <a:p>
            <a:pPr lvl="2"/>
            <a:r>
              <a:rPr lang="fr-FR" dirty="0" smtClean="0"/>
              <a:t>It contains replicated abstract services</a:t>
            </a:r>
          </a:p>
          <a:p>
            <a:pPr lvl="2"/>
            <a:r>
              <a:rPr lang="fr-FR" dirty="0" smtClean="0"/>
              <a:t>The number of abstract services in the combination is different from the number of abstract services in the 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5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have no idea if only this two queries are enough.</a:t>
            </a:r>
          </a:p>
          <a:p>
            <a:r>
              <a:rPr lang="fr-FR" dirty="0" smtClean="0"/>
              <a:t>@Nadia, what about the execution after the modification?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93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</TotalTime>
  <Words>255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Orgânico</vt:lpstr>
      <vt:lpstr>Meeting (Fev 1st)</vt:lpstr>
      <vt:lpstr>Examples</vt:lpstr>
      <vt:lpstr>Examples</vt:lpstr>
      <vt:lpstr>Examples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7</cp:revision>
  <dcterms:created xsi:type="dcterms:W3CDTF">2016-02-01T10:49:21Z</dcterms:created>
  <dcterms:modified xsi:type="dcterms:W3CDTF">2016-02-01T13:01:51Z</dcterms:modified>
</cp:coreProperties>
</file>