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Meeting 13/12</a:t>
            </a:r>
            <a:endParaRPr lang="fr-F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Report of the meeting/discussion with Genoveva (12/12)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86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Meeting with genoveva (12/12)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 have discussed about the thesis status</a:t>
            </a:r>
          </a:p>
          <a:p>
            <a:pPr lvl="1"/>
            <a:r>
              <a:rPr lang="fr-FR" dirty="0"/>
              <a:t>W</a:t>
            </a:r>
            <a:r>
              <a:rPr lang="fr-FR" dirty="0" smtClean="0"/>
              <a:t>hat we have done, what is missing...</a:t>
            </a:r>
          </a:p>
          <a:p>
            <a:pPr lvl="1"/>
            <a:r>
              <a:rPr lang="fr-FR" dirty="0" smtClean="0"/>
              <a:t>She answered some doubts</a:t>
            </a:r>
          </a:p>
          <a:p>
            <a:endParaRPr lang="fr-FR" dirty="0" smtClean="0"/>
          </a:p>
          <a:p>
            <a:r>
              <a:rPr lang="fr-FR" dirty="0" smtClean="0"/>
              <a:t>List of points to cover on the work</a:t>
            </a:r>
          </a:p>
          <a:p>
            <a:endParaRPr lang="fr-FR" dirty="0" smtClean="0"/>
          </a:p>
          <a:p>
            <a:r>
              <a:rPr lang="fr-FR" dirty="0" smtClean="0"/>
              <a:t>Plan to the thesis </a:t>
            </a:r>
          </a:p>
          <a:p>
            <a:endParaRPr lang="fr-FR" dirty="0" smtClean="0"/>
          </a:p>
          <a:p>
            <a:r>
              <a:rPr lang="fr-FR" dirty="0" smtClean="0"/>
              <a:t>Questions concerning the types of 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36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to cover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integration metamodel</a:t>
            </a:r>
          </a:p>
          <a:p>
            <a:pPr lvl="1"/>
            <a:r>
              <a:rPr lang="en-US" dirty="0" smtClean="0"/>
              <a:t>What for? Why do we need it? What is the reason?</a:t>
            </a:r>
          </a:p>
          <a:p>
            <a:r>
              <a:rPr lang="en-US" dirty="0" smtClean="0"/>
              <a:t>‘‘Computing’’ preferences w.r.t. properties of services and data</a:t>
            </a:r>
          </a:p>
          <a:p>
            <a:pPr lvl="1"/>
            <a:r>
              <a:rPr lang="en-US" dirty="0" smtClean="0"/>
              <a:t>The matching between the user preferences and the services’ properties</a:t>
            </a:r>
          </a:p>
          <a:p>
            <a:r>
              <a:rPr lang="en-US" dirty="0" smtClean="0"/>
              <a:t>SLA model</a:t>
            </a:r>
          </a:p>
          <a:p>
            <a:pPr lvl="1"/>
            <a:r>
              <a:rPr lang="en-US" dirty="0" smtClean="0"/>
              <a:t>To define how the </a:t>
            </a:r>
            <a:r>
              <a:rPr lang="en-US" dirty="0" err="1" smtClean="0"/>
              <a:t>SLAc</a:t>
            </a:r>
            <a:r>
              <a:rPr lang="en-US" dirty="0" smtClean="0"/>
              <a:t> attributes values influences on the SLAs attributes values</a:t>
            </a:r>
          </a:p>
          <a:p>
            <a:r>
              <a:rPr lang="en-US" dirty="0" smtClean="0"/>
              <a:t>Integration SLA</a:t>
            </a:r>
          </a:p>
          <a:p>
            <a:pPr lvl="1"/>
            <a:r>
              <a:rPr lang="en-US" dirty="0" smtClean="0"/>
              <a:t>Which SLA attributes should be part of this SLA?</a:t>
            </a:r>
          </a:p>
          <a:p>
            <a:r>
              <a:rPr lang="en-US" dirty="0" smtClean="0"/>
              <a:t>Rhone</a:t>
            </a:r>
          </a:p>
          <a:p>
            <a:pPr lvl="1"/>
            <a:r>
              <a:rPr lang="en-US" dirty="0" smtClean="0"/>
              <a:t>Adaptation to deal </a:t>
            </a:r>
            <a:r>
              <a:rPr lang="en-US" dirty="0"/>
              <a:t>directly </a:t>
            </a:r>
            <a:r>
              <a:rPr lang="en-US" dirty="0" smtClean="0"/>
              <a:t>with the SLAs</a:t>
            </a:r>
          </a:p>
          <a:p>
            <a:r>
              <a:rPr lang="en-US" dirty="0" smtClean="0"/>
              <a:t>Reuse and Query equivalence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Approach + formal specification</a:t>
            </a:r>
          </a:p>
          <a:p>
            <a:r>
              <a:rPr lang="fr-FR" dirty="0" smtClean="0"/>
              <a:t>Validation (design and implementation)</a:t>
            </a:r>
          </a:p>
          <a:p>
            <a:r>
              <a:rPr lang="fr-FR" dirty="0" smtClean="0"/>
              <a:t>Experiments and results</a:t>
            </a:r>
          </a:p>
          <a:p>
            <a:endParaRPr lang="fr-FR" dirty="0"/>
          </a:p>
          <a:p>
            <a:r>
              <a:rPr lang="fr-FR" dirty="0" smtClean="0"/>
              <a:t>State of the art</a:t>
            </a:r>
          </a:p>
          <a:p>
            <a:endParaRPr lang="fr-FR" dirty="0"/>
          </a:p>
          <a:p>
            <a:r>
              <a:rPr lang="fr-FR" dirty="0" smtClean="0"/>
              <a:t>Introduction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600" dirty="0" smtClean="0"/>
              <a:t>p.s.: Of course that we will have intermediary versions before theses dates. I will be keeping on slides step by step of everything that I am working on before the final writing.</a:t>
            </a:r>
          </a:p>
        </p:txBody>
      </p:sp>
      <p:sp>
        <p:nvSpPr>
          <p:cNvPr id="4" name="Chave direita 3"/>
          <p:cNvSpPr/>
          <p:nvPr/>
        </p:nvSpPr>
        <p:spPr>
          <a:xfrm>
            <a:off x="3115499" y="3594608"/>
            <a:ext cx="210950" cy="85039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have direita 4"/>
          <p:cNvSpPr/>
          <p:nvPr/>
        </p:nvSpPr>
        <p:spPr>
          <a:xfrm>
            <a:off x="6057900" y="2044700"/>
            <a:ext cx="406400" cy="16383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have direita 5"/>
          <p:cNvSpPr/>
          <p:nvPr/>
        </p:nvSpPr>
        <p:spPr>
          <a:xfrm>
            <a:off x="3115499" y="4509008"/>
            <a:ext cx="210950" cy="85039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aixaDeTexto 6"/>
          <p:cNvSpPr txBox="1"/>
          <p:nvPr/>
        </p:nvSpPr>
        <p:spPr>
          <a:xfrm>
            <a:off x="6553200" y="2653784"/>
            <a:ext cx="72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April</a:t>
            </a:r>
            <a:endParaRPr lang="fr-F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366938" y="383513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April/May</a:t>
            </a:r>
            <a:endParaRPr lang="fr-F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66938" y="4749538"/>
            <a:ext cx="6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3125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14434</TotalTime>
  <Words>194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Tipo de Madeira</vt:lpstr>
      <vt:lpstr>Meeting 13/12</vt:lpstr>
      <vt:lpstr>Meeting with genoveva (12/12)</vt:lpstr>
      <vt:lpstr>Points to cover</vt:lpstr>
      <vt:lpstr>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8</cp:revision>
  <dcterms:created xsi:type="dcterms:W3CDTF">2016-12-13T18:09:34Z</dcterms:created>
  <dcterms:modified xsi:type="dcterms:W3CDTF">2016-12-23T18:44:18Z</dcterms:modified>
</cp:coreProperties>
</file>