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10/27/2015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49636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10/27/2015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89352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10/27/2015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18170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10/27/2015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05503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A926092-AC59-47A5-9313-0158127D9A40}" type="datetimeFigureOut">
              <a:rPr lang="en-US" smtClean="0"/>
              <a:t>10/27/2015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112019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A926092-AC59-47A5-9313-0158127D9A40}" type="datetimeFigureOut">
              <a:rPr lang="en-US" smtClean="0"/>
              <a:t>10/27/2015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420957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8A926092-AC59-47A5-9313-0158127D9A40}" type="datetimeFigureOut">
              <a:rPr lang="en-US" smtClean="0"/>
              <a:t>10/27/2015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08282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8A926092-AC59-47A5-9313-0158127D9A40}" type="datetimeFigureOut">
              <a:rPr lang="en-US" smtClean="0"/>
              <a:t>10/27/2015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89933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926092-AC59-47A5-9313-0158127D9A40}" type="datetimeFigureOut">
              <a:rPr lang="en-US" smtClean="0"/>
              <a:t>10/27/2015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61737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926092-AC59-47A5-9313-0158127D9A40}" type="datetimeFigureOut">
              <a:rPr lang="en-US" smtClean="0"/>
              <a:t>10/27/2015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3573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926092-AC59-47A5-9313-0158127D9A40}" type="datetimeFigureOut">
              <a:rPr lang="en-US" smtClean="0"/>
              <a:t>10/27/2015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11783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26092-AC59-47A5-9313-0158127D9A40}" type="datetimeFigureOut">
              <a:rPr lang="en-US" smtClean="0"/>
              <a:t>10/27/2015</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D3261-E3B7-4500-B2F1-27811FBDBF28}" type="slidenum">
              <a:rPr lang="en-US" smtClean="0"/>
              <a:t>‹N°›</a:t>
            </a:fld>
            <a:endParaRPr lang="en-US"/>
          </a:p>
        </p:txBody>
      </p:sp>
    </p:spTree>
    <p:extLst>
      <p:ext uri="{BB962C8B-B14F-4D97-AF65-F5344CB8AC3E}">
        <p14:creationId xmlns:p14="http://schemas.microsoft.com/office/powerpoint/2010/main" val="204431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en-US"/>
          </a:p>
        </p:txBody>
      </p:sp>
      <p:sp>
        <p:nvSpPr>
          <p:cNvPr id="4" name="Espace réservé du contenu 3"/>
          <p:cNvSpPr>
            <a:spLocks noGrp="1"/>
          </p:cNvSpPr>
          <p:nvPr>
            <p:ph idx="1"/>
          </p:nvPr>
        </p:nvSpPr>
        <p:spPr/>
        <p:txBody>
          <a:bodyPr>
            <a:normAutofit fontScale="92500" lnSpcReduction="10000"/>
          </a:bodyPr>
          <a:lstStyle/>
          <a:p>
            <a:pPr marL="0" indent="0" algn="just">
              <a:buNone/>
            </a:pPr>
            <a:r>
              <a:rPr lang="en-US" sz="2000" dirty="0" smtClean="0">
                <a:latin typeface="Times New Roman" panose="02020603050405020304" pitchFamily="18" charset="0"/>
                <a:cs typeface="Times New Roman" panose="02020603050405020304" pitchFamily="18" charset="0"/>
              </a:rPr>
              <a:t>The data integration is a well-known and widely studied problem in the database domain. The emergence of cloud computing opens new challenges to data integration. The possibility of an unlimited access to resources changes the problems associated to data processing. In cloud computing, a common way of defining requirements and obligations between the provider and customer is through service level agreement (SLA). However, approaches </a:t>
            </a:r>
            <a:r>
              <a:rPr lang="en-US" sz="2000" dirty="0" smtClean="0">
                <a:latin typeface="Times New Roman" panose="02020603050405020304" pitchFamily="18" charset="0"/>
                <a:cs typeface="Times New Roman" panose="02020603050405020304" pitchFamily="18" charset="0"/>
              </a:rPr>
              <a:t>combining SLA and data integration have not been enough explored in the literature. </a:t>
            </a:r>
            <a:r>
              <a:rPr lang="en-US" sz="2000" dirty="0" smtClean="0">
                <a:latin typeface="Times New Roman" panose="02020603050405020304" pitchFamily="18" charset="0"/>
                <a:cs typeface="Times New Roman" panose="02020603050405020304" pitchFamily="18" charset="0"/>
              </a:rPr>
              <a:t>Considering the aforementioned, the objective is to propose a data integration solution in a multi-cloud environment guided by user preferences and SLA exported by different clouds.</a:t>
            </a:r>
          </a:p>
          <a:p>
            <a:pPr marL="0" indent="0" algn="just">
              <a:buNone/>
            </a:pPr>
            <a:endParaRPr lang="fr-FR" sz="2000" dirty="0">
              <a:latin typeface="Times New Roman" panose="02020603050405020304" pitchFamily="18" charset="0"/>
              <a:cs typeface="Times New Roman" panose="02020603050405020304" pitchFamily="18" charset="0"/>
            </a:endParaRPr>
          </a:p>
          <a:p>
            <a:pPr marL="0" indent="0" algn="just">
              <a:buNone/>
            </a:pPr>
            <a:r>
              <a:rPr lang="en-US" sz="2000" b="1" i="1" dirty="0" smtClean="0">
                <a:solidFill>
                  <a:schemeClr val="tx2">
                    <a:lumMod val="75000"/>
                  </a:schemeClr>
                </a:solidFill>
                <a:latin typeface="Times New Roman" panose="02020603050405020304" pitchFamily="18" charset="0"/>
                <a:cs typeface="Times New Roman" panose="02020603050405020304" pitchFamily="18" charset="0"/>
              </a:rPr>
              <a:t>Daniel Aguiar da Silva Carvalho</a:t>
            </a:r>
            <a:r>
              <a:rPr lang="en-US" sz="2000" dirty="0" smtClean="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Magellan, IAE, Univ. J-Moulin Lyon 3  - France</a:t>
            </a:r>
          </a:p>
          <a:p>
            <a:pPr marL="0" indent="0" algn="just">
              <a:buNone/>
            </a:pPr>
            <a:r>
              <a:rPr lang="en-US" sz="2000" dirty="0" smtClean="0">
                <a:solidFill>
                  <a:schemeClr val="tx2">
                    <a:lumMod val="75000"/>
                  </a:schemeClr>
                </a:solidFill>
                <a:latin typeface="Times New Roman" panose="02020603050405020304" pitchFamily="18" charset="0"/>
                <a:cs typeface="Times New Roman" panose="02020603050405020304" pitchFamily="18" charset="0"/>
              </a:rPr>
              <a:t>Chirine Ghedira Guegan</a:t>
            </a:r>
            <a:r>
              <a:rPr lang="en-US" sz="2000" dirty="0" smtClean="0">
                <a:latin typeface="Times New Roman" panose="02020603050405020304" pitchFamily="18" charset="0"/>
                <a:cs typeface="Times New Roman" panose="02020603050405020304" pitchFamily="18" charset="0"/>
              </a:rPr>
              <a:t>,</a:t>
            </a:r>
            <a:r>
              <a:rPr lang="en-US" sz="1700" dirty="0" smtClean="0">
                <a:latin typeface="Times New Roman" panose="02020603050405020304" pitchFamily="18" charset="0"/>
                <a:cs typeface="Times New Roman" panose="02020603050405020304" pitchFamily="18" charset="0"/>
              </a:rPr>
              <a:t> Magellan, IAE, Univ. J-Moulin Lyon 3  - France</a:t>
            </a:r>
          </a:p>
          <a:p>
            <a:pPr marL="0" indent="0" algn="just">
              <a:buNone/>
            </a:pPr>
            <a:r>
              <a:rPr lang="en-US" sz="2000" dirty="0" smtClean="0">
                <a:solidFill>
                  <a:schemeClr val="tx2">
                    <a:lumMod val="75000"/>
                  </a:schemeClr>
                </a:solidFill>
                <a:latin typeface="Times New Roman" panose="02020603050405020304" pitchFamily="18" charset="0"/>
                <a:cs typeface="Times New Roman" panose="02020603050405020304" pitchFamily="18" charset="0"/>
              </a:rPr>
              <a:t>Nadia Benani</a:t>
            </a:r>
            <a:r>
              <a:rPr lang="en-US" sz="2000" dirty="0" smtClean="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CNRS INSA-Lyon, LIRIS, UMR5205 - France</a:t>
            </a:r>
          </a:p>
          <a:p>
            <a:pPr marL="0" indent="0" algn="just">
              <a:buNone/>
            </a:pPr>
            <a:r>
              <a:rPr lang="en-US" sz="2000" dirty="0" smtClean="0">
                <a:solidFill>
                  <a:schemeClr val="tx2">
                    <a:lumMod val="75000"/>
                  </a:schemeClr>
                </a:solidFill>
                <a:latin typeface="Times New Roman" panose="02020603050405020304" pitchFamily="18" charset="0"/>
                <a:cs typeface="Times New Roman" panose="02020603050405020304" pitchFamily="18" charset="0"/>
              </a:rPr>
              <a:t>Genoveva Vargas-Solar</a:t>
            </a:r>
            <a:r>
              <a:rPr lang="en-US" sz="2000" dirty="0" smtClean="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CNRS, LIG-LAFMIA, Saint Martin d'Hères - France</a:t>
            </a:r>
          </a:p>
        </p:txBody>
      </p:sp>
      <p:sp>
        <p:nvSpPr>
          <p:cNvPr id="5" name="Rectangle 2"/>
          <p:cNvSpPr>
            <a:spLocks noChangeArrowheads="1"/>
          </p:cNvSpPr>
          <p:nvPr/>
        </p:nvSpPr>
        <p:spPr bwMode="auto">
          <a:xfrm>
            <a:off x="481374" y="332656"/>
            <a:ext cx="8208912" cy="1008112"/>
          </a:xfrm>
          <a:prstGeom prst="rect">
            <a:avLst/>
          </a:prstGeom>
          <a:gradFill rotWithShape="0">
            <a:gsLst>
              <a:gs pos="0">
                <a:srgbClr val="F9B200"/>
              </a:gs>
              <a:gs pos="100000">
                <a:srgbClr val="FFFFCC"/>
              </a:gs>
            </a:gsLst>
            <a:lin ang="5400000" scaled="1"/>
          </a:gradFill>
          <a:ln w="9525" algn="ctr">
            <a:solidFill>
              <a:schemeClr val="tx1"/>
            </a:solidFill>
            <a:round/>
            <a:headEnd/>
            <a:tailEnd/>
          </a:ln>
        </p:spPr>
        <p:txBody>
          <a:bodyPr wrap="none" lIns="398636" tIns="199320" rIns="398636" bIns="199320" anchor="ctr"/>
          <a:lstStyle/>
          <a:p>
            <a:pPr algn="ctr" defTabSz="3754438"/>
            <a:r>
              <a:rPr lang="fr-FR" altLang="fr-FR" sz="2600" dirty="0">
                <a:latin typeface="Times New Roman" panose="02020603050405020304" pitchFamily="18" charset="0"/>
                <a:cs typeface="Times New Roman" panose="02020603050405020304" pitchFamily="18" charset="0"/>
              </a:rPr>
              <a:t>SLA-Guided Data Integration on Multi-cloud Environment</a:t>
            </a:r>
          </a:p>
        </p:txBody>
      </p:sp>
    </p:spTree>
    <p:extLst>
      <p:ext uri="{BB962C8B-B14F-4D97-AF65-F5344CB8AC3E}">
        <p14:creationId xmlns:p14="http://schemas.microsoft.com/office/powerpoint/2010/main" val="1852095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174</Words>
  <Application>Microsoft Office PowerPoint</Application>
  <PresentationFormat>Affichage à l'écran (4:3)</PresentationFormat>
  <Paragraphs>7</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Présentation PowerPoint</vt:lpstr>
    </vt:vector>
  </TitlesOfParts>
  <Company>UJML3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13</cp:revision>
  <dcterms:created xsi:type="dcterms:W3CDTF">2015-10-27T13:52:07Z</dcterms:created>
  <dcterms:modified xsi:type="dcterms:W3CDTF">2015-10-27T17:24:44Z</dcterms:modified>
</cp:coreProperties>
</file>