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90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6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1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1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20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2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F48A-ADB2-4A87-ABF6-710B7DEA62B5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943E-0636-48A0-8F87-BEBFEF3DCA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33345"/>
              </p:ext>
            </p:extLst>
          </p:nvPr>
        </p:nvGraphicFramePr>
        <p:xfrm>
          <a:off x="2840305" y="2354257"/>
          <a:ext cx="697753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535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272571">
                <a:tc>
                  <a:txBody>
                    <a:bodyPr/>
                    <a:lstStyle/>
                    <a:p>
                      <a:r>
                        <a:rPr lang="en-US" sz="1200" b="1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US" sz="1200" b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- July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noProof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- Dec</a:t>
                      </a:r>
                      <a:endParaRPr lang="pt-BR" sz="12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Formalization</a:t>
                      </a:r>
                      <a:r>
                        <a:rPr lang="en-US" sz="1000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query taxonomy and reusability functions 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reusability functions and including in the </a:t>
                      </a:r>
                      <a:r>
                        <a:rPr lang="en-US" sz="1000" i="1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Rhone</a:t>
                      </a:r>
                      <a:endParaRPr lang="en-US" sz="1000" i="1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a proof of</a:t>
                      </a:r>
                      <a:r>
                        <a:rPr lang="en-US" sz="1000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concept to the approach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 a scientific</a:t>
                      </a:r>
                      <a:r>
                        <a:rPr lang="en-US" sz="1000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paper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Optimizing</a:t>
                      </a:r>
                      <a:r>
                        <a:rPr lang="en-US" sz="1000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first version of the approach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Heuristics</a:t>
                      </a:r>
                      <a:r>
                        <a:rPr lang="en-US" sz="1000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optimizing the service selection and composition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 the final thesis document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72571">
                <a:tc>
                  <a:txBody>
                    <a:bodyPr/>
                    <a:lstStyle/>
                    <a:p>
                      <a:pPr algn="just"/>
                      <a:r>
                        <a:rPr lang="en-US" sz="10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Thesis</a:t>
                      </a:r>
                      <a:r>
                        <a:rPr lang="en-US" sz="1000" baseline="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Defense</a:t>
                      </a:r>
                      <a:endParaRPr lang="en-US" sz="1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44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8</cp:revision>
  <dcterms:created xsi:type="dcterms:W3CDTF">2017-05-30T11:25:36Z</dcterms:created>
  <dcterms:modified xsi:type="dcterms:W3CDTF">2017-05-30T17:46:00Z</dcterms:modified>
</cp:coreProperties>
</file>