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0A9D8AE-3BBF-40B5-B7E3-CBDBF9DE209D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8AE-3BBF-40B5-B7E3-CBDBF9DE209D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8AE-3BBF-40B5-B7E3-CBDBF9DE209D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8AE-3BBF-40B5-B7E3-CBDBF9DE209D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0A9D8AE-3BBF-40B5-B7E3-CBDBF9DE209D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8AE-3BBF-40B5-B7E3-CBDBF9DE209D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8AE-3BBF-40B5-B7E3-CBDBF9DE209D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8AE-3BBF-40B5-B7E3-CBDBF9DE209D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8AE-3BBF-40B5-B7E3-CBDBF9DE209D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8AE-3BBF-40B5-B7E3-CBDBF9DE209D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0A9D8AE-3BBF-40B5-B7E3-CBDBF9DE209D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FC77A5-C74F-4F4F-9CE4-1D62494BCE7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0A9D8AE-3BBF-40B5-B7E3-CBDBF9DE209D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Including</a:t>
            </a:r>
            <a:r>
              <a:rPr lang="fr-FR" dirty="0" smtClean="0"/>
              <a:t> rewritings </a:t>
            </a:r>
            <a:r>
              <a:rPr lang="fr-FR" dirty="0" err="1" smtClean="0"/>
              <a:t>considering</a:t>
            </a:r>
            <a:r>
              <a:rPr lang="fr-FR" dirty="0" smtClean="0"/>
              <a:t> </a:t>
            </a:r>
            <a:r>
              <a:rPr lang="fr-FR" dirty="0" err="1" smtClean="0"/>
              <a:t>preferences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-by-</a:t>
            </a:r>
            <a:r>
              <a:rPr lang="fr-FR" dirty="0" err="1" smtClean="0"/>
              <a:t>step</a:t>
            </a:r>
            <a:r>
              <a:rPr lang="fr-FR" dirty="0" smtClean="0"/>
              <a:t> in the </a:t>
            </a:r>
            <a:r>
              <a:rPr lang="fr-FR" dirty="0" err="1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user wants to retrieve patient’s personal and DNA information of patients who were infected by a disease «K»	 using services that have availability higher than 98%, price per call less than </a:t>
            </a:r>
            <a:r>
              <a:rPr lang="en-US" dirty="0" smtClean="0"/>
              <a:t>0.2 </a:t>
            </a:r>
            <a:r>
              <a:rPr lang="en-US" dirty="0" smtClean="0"/>
              <a:t>dollars, and total cost less then </a:t>
            </a:r>
            <a:r>
              <a:rPr lang="en-US" dirty="0" smtClean="0"/>
              <a:t>1 </a:t>
            </a:r>
            <a:r>
              <a:rPr lang="en-US" dirty="0" smtClean="0"/>
              <a:t>dollar.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8827"/>
              </p:ext>
            </p:extLst>
          </p:nvPr>
        </p:nvGraphicFramePr>
        <p:xfrm>
          <a:off x="1331640" y="4437112"/>
          <a:ext cx="693643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216"/>
                <a:gridCol w="3468216"/>
              </a:tblGrid>
              <a:tr h="334171"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Abstract Services Available</a:t>
                      </a:r>
                      <a:endParaRPr lang="en-US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</a:tr>
              <a:tr h="334171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 smtClean="0"/>
                        <a:t>Abstract Service</a:t>
                      </a:r>
                      <a:endParaRPr lang="en-US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 smtClean="0"/>
                        <a:t>Description</a:t>
                      </a:r>
                      <a:endParaRPr lang="en-US" b="1" noProof="0" dirty="0"/>
                    </a:p>
                  </a:txBody>
                  <a:tcPr/>
                </a:tc>
              </a:tr>
              <a:tr h="334171">
                <a:tc>
                  <a:txBody>
                    <a:bodyPr/>
                    <a:lstStyle/>
                    <a:p>
                      <a:r>
                        <a:rPr lang="en-US" noProof="0" dirty="0" err="1" smtClean="0"/>
                        <a:t>DiseaseInfectedPatient</a:t>
                      </a:r>
                      <a:r>
                        <a:rPr lang="en-US" baseline="0" noProof="0" dirty="0" smtClean="0"/>
                        <a:t> (d?, p!)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Given a disease </a:t>
                      </a:r>
                      <a:r>
                        <a:rPr lang="en-US" i="1" noProof="0" dirty="0" smtClean="0"/>
                        <a:t>d</a:t>
                      </a:r>
                      <a:r>
                        <a:rPr lang="en-US" noProof="0" dirty="0" smtClean="0"/>
                        <a:t>,</a:t>
                      </a:r>
                      <a:r>
                        <a:rPr lang="en-US" baseline="0" noProof="0" dirty="0" smtClean="0"/>
                        <a:t> it retrieves patients </a:t>
                      </a:r>
                      <a:r>
                        <a:rPr lang="en-US" i="1" baseline="0" noProof="0" dirty="0" smtClean="0"/>
                        <a:t>p</a:t>
                      </a:r>
                      <a:endParaRPr lang="en-US" i="1" noProof="0" dirty="0"/>
                    </a:p>
                  </a:txBody>
                  <a:tcPr/>
                </a:tc>
              </a:tr>
              <a:tr h="334171">
                <a:tc>
                  <a:txBody>
                    <a:bodyPr/>
                    <a:lstStyle/>
                    <a:p>
                      <a:r>
                        <a:rPr lang="en-US" noProof="0" dirty="0" err="1" smtClean="0"/>
                        <a:t>PatientDNA</a:t>
                      </a:r>
                      <a:r>
                        <a:rPr lang="en-US" noProof="0" dirty="0" smtClean="0"/>
                        <a:t> (p?, dna!)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Given a patient </a:t>
                      </a:r>
                      <a:r>
                        <a:rPr lang="en-US" i="1" noProof="0" dirty="0" smtClean="0"/>
                        <a:t>p</a:t>
                      </a:r>
                      <a:r>
                        <a:rPr lang="en-US" noProof="0" dirty="0" smtClean="0"/>
                        <a:t>,</a:t>
                      </a:r>
                      <a:r>
                        <a:rPr lang="en-US" baseline="0" noProof="0" dirty="0" smtClean="0"/>
                        <a:t> it retrieves DNA </a:t>
                      </a:r>
                      <a:r>
                        <a:rPr lang="en-US" i="1" baseline="0" noProof="0" dirty="0" err="1" smtClean="0"/>
                        <a:t>dna</a:t>
                      </a:r>
                      <a:endParaRPr lang="en-US" i="1" noProof="0" dirty="0" smtClean="0"/>
                    </a:p>
                  </a:txBody>
                  <a:tcPr/>
                </a:tc>
              </a:tr>
              <a:tr h="437646">
                <a:tc>
                  <a:txBody>
                    <a:bodyPr/>
                    <a:lstStyle/>
                    <a:p>
                      <a:r>
                        <a:rPr lang="en-US" noProof="0" dirty="0" err="1" smtClean="0"/>
                        <a:t>PatientPersonalInformation</a:t>
                      </a:r>
                      <a:r>
                        <a:rPr lang="en-US" baseline="0" noProof="0" dirty="0" smtClean="0"/>
                        <a:t> (p?, info!)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Given a patient </a:t>
                      </a:r>
                      <a:r>
                        <a:rPr lang="en-US" i="1" noProof="0" dirty="0" smtClean="0"/>
                        <a:t>p</a:t>
                      </a:r>
                      <a:r>
                        <a:rPr lang="en-US" noProof="0" dirty="0" smtClean="0"/>
                        <a:t>,</a:t>
                      </a:r>
                      <a:r>
                        <a:rPr lang="en-US" baseline="0" noProof="0" dirty="0" smtClean="0"/>
                        <a:t> it retrieves patient’s personal information </a:t>
                      </a:r>
                      <a:r>
                        <a:rPr lang="en-US" i="1" baseline="0" noProof="0" dirty="0" smtClean="0"/>
                        <a:t>info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contenu 2"/>
          <p:cNvSpPr txBox="1">
            <a:spLocks/>
          </p:cNvSpPr>
          <p:nvPr/>
        </p:nvSpPr>
        <p:spPr>
          <a:xfrm>
            <a:off x="539552" y="3393504"/>
            <a:ext cx="8568952" cy="7555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fr-FR" sz="1600" dirty="0" smtClean="0"/>
              <a:t>Q(</a:t>
            </a:r>
            <a:r>
              <a:rPr lang="fr-FR" sz="1600" dirty="0" err="1" smtClean="0"/>
              <a:t>disease</a:t>
            </a:r>
            <a:r>
              <a:rPr lang="fr-FR" sz="1600" dirty="0" smtClean="0"/>
              <a:t>?, </a:t>
            </a:r>
            <a:r>
              <a:rPr lang="fr-FR" sz="1600" dirty="0" err="1" smtClean="0"/>
              <a:t>patientInfo</a:t>
            </a:r>
            <a:r>
              <a:rPr lang="fr-FR" sz="1600" dirty="0" smtClean="0"/>
              <a:t>!, dna!) := </a:t>
            </a:r>
            <a:r>
              <a:rPr lang="en-US" sz="1600" dirty="0" err="1" smtClean="0"/>
              <a:t>DiseaseInfectedPatient</a:t>
            </a:r>
            <a:r>
              <a:rPr lang="en-US" sz="1600" dirty="0" smtClean="0"/>
              <a:t> (d?, p!), </a:t>
            </a:r>
            <a:r>
              <a:rPr lang="en-US" sz="1600" dirty="0" err="1" smtClean="0"/>
              <a:t>PatientPersonalInformation</a:t>
            </a:r>
            <a:r>
              <a:rPr lang="en-US" sz="1600" dirty="0" smtClean="0"/>
              <a:t> (p?, info!), </a:t>
            </a:r>
            <a:r>
              <a:rPr lang="en-US" sz="1600" dirty="0" err="1" smtClean="0"/>
              <a:t>PatientDNA</a:t>
            </a:r>
            <a:r>
              <a:rPr lang="en-US" sz="1600" dirty="0" smtClean="0"/>
              <a:t> (p?, dna!){p=“K”}[availability &gt; 98, price per call &lt; 0,2, total cost &lt; </a:t>
            </a:r>
            <a:r>
              <a:rPr lang="en-US" sz="1600" dirty="0" smtClean="0"/>
              <a:t>1]</a:t>
            </a:r>
            <a:endParaRPr lang="en-US" sz="1600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9512" y="4005064"/>
            <a:ext cx="885698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query expressed in terms of abstract services including its constraints and preferences. In the current implementation braces ({}) and brackets ([]) are used to distinguish constraints from preferences.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2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Input data to the Rhône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092487"/>
            <a:ext cx="8512880" cy="1672488"/>
          </a:xfrm>
        </p:spPr>
      </p:pic>
      <p:sp>
        <p:nvSpPr>
          <p:cNvPr id="5" name="Rectangle 4"/>
          <p:cNvSpPr/>
          <p:nvPr/>
        </p:nvSpPr>
        <p:spPr>
          <a:xfrm>
            <a:off x="179512" y="2564904"/>
            <a:ext cx="88569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Query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528" y="3068960"/>
            <a:ext cx="8496944" cy="3600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3528" y="3501008"/>
            <a:ext cx="8496944" cy="12241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520" y="4823287"/>
            <a:ext cx="88569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set of concrete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0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1st Step: select candidate concrete services</a:t>
            </a:r>
            <a:endParaRPr lang="en-US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72536"/>
            <a:ext cx="8512880" cy="16724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9512" y="1660977"/>
            <a:ext cx="88569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Concrete services S2, S5 and S6 can not be selected as candidate concrete services since they violate user preferences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88024" y="2511218"/>
            <a:ext cx="1440160" cy="194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99792" y="2906572"/>
            <a:ext cx="1440160" cy="194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4008" y="3029129"/>
            <a:ext cx="1440160" cy="194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08840"/>
            <a:ext cx="8512880" cy="167248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7382" y="5380820"/>
            <a:ext cx="6898913" cy="194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9512" y="4437112"/>
            <a:ext cx="88569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the algorithm accepts services with the same name, but different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6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Step: creating CSDs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Once </a:t>
            </a:r>
            <a:r>
              <a:rPr lang="fr-FR" dirty="0" err="1" smtClean="0"/>
              <a:t>we</a:t>
            </a:r>
            <a:r>
              <a:rPr lang="fr-FR" dirty="0" smtClean="0"/>
              <a:t> have the </a:t>
            </a:r>
            <a:r>
              <a:rPr lang="fr-FR" dirty="0" err="1" smtClean="0"/>
              <a:t>selected</a:t>
            </a:r>
            <a:r>
              <a:rPr lang="fr-FR" dirty="0" smtClean="0"/>
              <a:t> services, the </a:t>
            </a:r>
            <a:r>
              <a:rPr lang="fr-FR" dirty="0" err="1" smtClean="0"/>
              <a:t>algorithm</a:t>
            </a:r>
            <a:r>
              <a:rPr lang="fr-FR" dirty="0" smtClean="0"/>
              <a:t> tries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CSDs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services. </a:t>
            </a:r>
            <a:endParaRPr lang="en-US" dirty="0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02460"/>
            <a:ext cx="8815448" cy="9874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0237" y="4005064"/>
            <a:ext cx="8856984" cy="57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CSDS for all candidate services are created since they does not violate rules to create CSDs.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3rd Step: combining all CSDs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all CSDs, a list all possible combinations of them is generated.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the list of combinations, the algorithm identifies which one of them are a valid rewriting.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99592" y="199796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4rd Step: finding valid rewritings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770556"/>
            <a:ext cx="8113216" cy="9708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237" y="4077072"/>
            <a:ext cx="8856984" cy="62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our query we have a preference which is associated to the rewritings and not to a single service. Considering this preference, we have to update its value while producing the rewritings.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4" y="4776139"/>
            <a:ext cx="9107172" cy="3810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23928" y="4921062"/>
            <a:ext cx="1440160" cy="194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7504" y="5324955"/>
            <a:ext cx="8856984" cy="62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value of </a:t>
            </a:r>
            <a:r>
              <a:rPr lang="en-US" i="1" u="sng" dirty="0" smtClean="0"/>
              <a:t>total cost </a:t>
            </a:r>
            <a:r>
              <a:rPr lang="en-US" dirty="0" smtClean="0"/>
              <a:t>is this example is updated by aggregating the value of </a:t>
            </a:r>
            <a:r>
              <a:rPr lang="en-US" i="1" u="sng" dirty="0" smtClean="0"/>
              <a:t>price per call</a:t>
            </a:r>
            <a:r>
              <a:rPr lang="en-US" dirty="0" smtClean="0"/>
              <a:t> of each service. The rewritings produced while aggregating these values are below.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6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437</TotalTime>
  <Words>362</Words>
  <Application>Microsoft Office PowerPoint</Application>
  <PresentationFormat>Affichage à l'écran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Capitaux</vt:lpstr>
      <vt:lpstr>Step-by-step in the implementation</vt:lpstr>
      <vt:lpstr>Query</vt:lpstr>
      <vt:lpstr>Input data to the Rhône</vt:lpstr>
      <vt:lpstr>1st Step: select candidate concrete services</vt:lpstr>
      <vt:lpstr>2nd Step: creating CSDs</vt:lpstr>
      <vt:lpstr>3rd Step: combining all CSDs</vt:lpstr>
    </vt:vector>
  </TitlesOfParts>
  <Company>UJML3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admin</cp:lastModifiedBy>
  <cp:revision>24</cp:revision>
  <dcterms:created xsi:type="dcterms:W3CDTF">2015-10-20T14:07:01Z</dcterms:created>
  <dcterms:modified xsi:type="dcterms:W3CDTF">2015-10-24T13:10:39Z</dcterms:modified>
</cp:coreProperties>
</file>