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2"/>
    <p:restoredTop sz="94712"/>
  </p:normalViewPr>
  <p:slideViewPr>
    <p:cSldViewPr snapToGrid="0">
      <p:cViewPr>
        <p:scale>
          <a:sx n="106" d="100"/>
          <a:sy n="106" d="100"/>
        </p:scale>
        <p:origin x="-1792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1B12A03D-8ECB-97E6-1824-E29C19994CD5}"/>
              </a:ext>
            </a:extLst>
          </p:cNvPr>
          <p:cNvSpPr/>
          <p:nvPr/>
        </p:nvSpPr>
        <p:spPr>
          <a:xfrm>
            <a:off x="5641976" y="2090762"/>
            <a:ext cx="752102" cy="261795"/>
          </a:xfrm>
          <a:prstGeom prst="arc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C6FFEC-F312-4A3F-C52B-642EE346B7B3}"/>
              </a:ext>
            </a:extLst>
          </p:cNvPr>
          <p:cNvSpPr txBox="1"/>
          <p:nvPr/>
        </p:nvSpPr>
        <p:spPr>
          <a:xfrm>
            <a:off x="6161429" y="1811146"/>
            <a:ext cx="24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1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617220" y="4464574"/>
            <a:ext cx="92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01276" y="1715150"/>
            <a:ext cx="185153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70570" y="2402295"/>
            <a:ext cx="24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144394" y="4165039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47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2</cp:revision>
  <dcterms:created xsi:type="dcterms:W3CDTF">2025-06-26T15:48:09Z</dcterms:created>
  <dcterms:modified xsi:type="dcterms:W3CDTF">2025-06-27T16:50:30Z</dcterms:modified>
</cp:coreProperties>
</file>