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05"/>
    <p:restoredTop sz="94725"/>
  </p:normalViewPr>
  <p:slideViewPr>
    <p:cSldViewPr snapToGrid="0">
      <p:cViewPr varScale="1">
        <p:scale>
          <a:sx n="113" d="100"/>
          <a:sy n="113" d="100"/>
        </p:scale>
        <p:origin x="2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4A0BF-00DA-1037-30E3-05A8B1B3E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F2C26-CF60-A78B-E969-7716B4752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5FB2B-A1CC-EA18-72C9-2E4BFDCE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D59B4-2527-047A-0C71-DA299A0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8534C-1E64-4E76-161C-14D732BD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1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6AFAE-1783-EA48-D51D-15ECA70BF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FA16F-1E05-E438-B084-9E644627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BEF1D-A921-D9A9-9AA5-ECC7D98C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0EB31-54B6-C87E-7736-CD7FAEBA3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73B2C-4F70-78F6-8226-A43E03D1F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86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C0B318-7034-740C-020B-DB1AB05C9F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D05A0-B17C-B625-CF78-4654506E4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D1E3A-C615-676A-6130-A861D363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6D518-64EF-7A65-3736-BECB3E8E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60C87-28DB-9AE4-92C2-D3E97D1A0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889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42007-6AA1-1973-4DE2-F19246C90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09D63-69F3-50C3-D117-D283964E5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684CB-98BB-CFCD-18FD-CC79A8EE8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67B24-693A-6DEB-B626-488DAE55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B3D3D-BD6D-BC41-9542-0677271F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04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9D7E-DF36-1717-379F-FC5CE85B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D0187-763D-69F4-0C02-99275EAA0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754F-97DF-D204-B09E-87592521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81D79-1857-0465-C9D1-C47B3C80E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4A22D-22B5-1652-7563-4D466B4E2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7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C529-67D0-50BB-16D6-E3EDD7B3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3988F-E220-67C2-0A8A-DD89C1CE7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41E43-0D78-A87A-5850-128ABAC14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691ED3-417B-0A16-78B7-0378F7778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2004E-0411-86FC-AAEB-DAF13647B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6FB49-C500-D36F-CAD3-76913B37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37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0FFF-A049-06AC-6AD1-B8FCE22F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CA43B-F5F0-CF05-6CFE-25470CAA1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CD9E7B-F8E0-6F6F-3203-31BCD722A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8A3058-797B-E654-65AD-9FCF72419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F83AD8-9665-FE2F-3FD5-D43A05D5D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616D74-264D-C9E1-E2CA-40249812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73689-31D0-FABA-986E-33FBE091F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DE6F-0DD2-70A8-0B72-CA66A2380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0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10DC2-09D2-3153-AEA1-38147120A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3091-E35E-BE44-E975-0EB942C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47F873-D705-EE16-8520-1303905EC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E862A-2066-161B-1D9C-35611B55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9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7540FF-FE65-BA20-0B2E-9AFF957B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56E80-4EE6-31F0-BDC9-1031B84A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0375-B051-FDFD-4294-056A1D0B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83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1EB7-1A7F-C22D-F02C-D66A3618F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15799-BFDB-940C-C0C2-20D0D761D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FCE68-7BEE-C02A-479A-6C5A88E3D4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1B93E-54FB-AD71-F2D5-31F4A4E91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32A39-E4BD-1348-37FA-BAD98E15A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30FC6-1B92-BE38-22A2-082DD848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8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3B6C5-2C31-4382-D2F2-0D07DD5A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30020B-6A1B-96A1-8E2F-4014762E7F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D34FB-C7E5-301F-4BCF-D2CD3FB51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B324A-7D74-9C61-279B-F21A10032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F3A10-1BBF-094E-8EF1-BA4BA81AAF4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947DB-55A6-F1EE-33F4-AAA4C2772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35C2C-96C6-7663-1658-19851301C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71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B87BCB-D653-63C8-31F9-87AACD5D8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03BBF-AFD9-0BFE-EF46-0D286C547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C500-B029-F7B3-D79B-137656158C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4F3A10-1BBF-094E-8EF1-BA4BA81AAF48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4474B-11A0-ADF1-B2E7-443B2E4CD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9A137-DAB4-94CA-110E-A57A5CC1DD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A1230-0F6F-8945-B03C-855409B0C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14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D471DE9B-E978-4569-AD6D-68F973BE5816}"/>
              </a:ext>
            </a:extLst>
          </p:cNvPr>
          <p:cNvSpPr/>
          <p:nvPr/>
        </p:nvSpPr>
        <p:spPr>
          <a:xfrm>
            <a:off x="4538831" y="1705758"/>
            <a:ext cx="2931458" cy="104887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EC156E-E915-691B-20B9-B6005FAA791D}"/>
              </a:ext>
            </a:extLst>
          </p:cNvPr>
          <p:cNvSpPr/>
          <p:nvPr/>
        </p:nvSpPr>
        <p:spPr>
          <a:xfrm>
            <a:off x="8851751" y="5148318"/>
            <a:ext cx="2931458" cy="1270523"/>
          </a:xfrm>
          <a:prstGeom prst="ellipse">
            <a:avLst/>
          </a:prstGeom>
          <a:pattFill prst="pct5">
            <a:fgClr>
              <a:srgbClr val="C00000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8091E1-2906-15EB-6388-93EB95D95CD2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-11430" y="5783580"/>
            <a:ext cx="886318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ight Brace 11">
            <a:extLst>
              <a:ext uri="{FF2B5EF4-FFF2-40B4-BE49-F238E27FC236}">
                <a16:creationId xmlns:a16="http://schemas.microsoft.com/office/drawing/2014/main" id="{63860888-FAF4-8268-A4BF-01E3BBF325F5}"/>
              </a:ext>
            </a:extLst>
          </p:cNvPr>
          <p:cNvSpPr/>
          <p:nvPr/>
        </p:nvSpPr>
        <p:spPr>
          <a:xfrm rot="10800000">
            <a:off x="5652685" y="2230193"/>
            <a:ext cx="389965" cy="3553386"/>
          </a:xfrm>
          <a:prstGeom prst="rightBrace">
            <a:avLst>
              <a:gd name="adj1" fmla="val 8333"/>
              <a:gd name="adj2" fmla="val 4968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728A7D-B0BE-8B50-B745-1E2430B0E4AC}"/>
              </a:ext>
            </a:extLst>
          </p:cNvPr>
          <p:cNvSpPr txBox="1"/>
          <p:nvPr/>
        </p:nvSpPr>
        <p:spPr>
          <a:xfrm>
            <a:off x="5342109" y="3822220"/>
            <a:ext cx="3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pic>
        <p:nvPicPr>
          <p:cNvPr id="1030" name="Picture 6" descr="Military Transport Airplane Top View Silhouette PNG &amp; SVG Design For  T-Shirts">
            <a:extLst>
              <a:ext uri="{FF2B5EF4-FFF2-40B4-BE49-F238E27FC236}">
                <a16:creationId xmlns:a16="http://schemas.microsoft.com/office/drawing/2014/main" id="{985237C7-4E8A-E61D-7075-B9C5A1F8D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763219" y="1491784"/>
            <a:ext cx="434226" cy="43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2960A35-7174-2A79-553B-03CFC82F77FE}"/>
              </a:ext>
            </a:extLst>
          </p:cNvPr>
          <p:cNvCxnSpPr>
            <a:cxnSpLocks/>
            <a:stCxn id="14" idx="5"/>
            <a:endCxn id="1030" idx="0"/>
          </p:cNvCxnSpPr>
          <p:nvPr/>
        </p:nvCxnSpPr>
        <p:spPr>
          <a:xfrm flipH="1" flipV="1">
            <a:off x="5763219" y="1708897"/>
            <a:ext cx="356467" cy="540313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438217B-83AB-53AF-F3EC-A49E5B8CE493}"/>
              </a:ext>
            </a:extLst>
          </p:cNvPr>
          <p:cNvCxnSpPr>
            <a:cxnSpLocks/>
            <a:stCxn id="4" idx="6"/>
            <a:endCxn id="14" idx="2"/>
          </p:cNvCxnSpPr>
          <p:nvPr/>
        </p:nvCxnSpPr>
        <p:spPr>
          <a:xfrm flipH="1" flipV="1">
            <a:off x="6073775" y="2230193"/>
            <a:ext cx="1396514" cy="1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1B12A03D-8ECB-97E6-1824-E29C19994CD5}"/>
              </a:ext>
            </a:extLst>
          </p:cNvPr>
          <p:cNvSpPr/>
          <p:nvPr/>
        </p:nvSpPr>
        <p:spPr>
          <a:xfrm>
            <a:off x="5641976" y="2090762"/>
            <a:ext cx="752102" cy="261795"/>
          </a:xfrm>
          <a:prstGeom prst="arc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76AB89-929B-EF89-B15A-2C39397EA976}"/>
              </a:ext>
            </a:extLst>
          </p:cNvPr>
          <p:cNvSpPr/>
          <p:nvPr/>
        </p:nvSpPr>
        <p:spPr>
          <a:xfrm>
            <a:off x="6073775" y="2203299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C6FFEC-F312-4A3F-C52B-642EE346B7B3}"/>
              </a:ext>
            </a:extLst>
          </p:cNvPr>
          <p:cNvSpPr txBox="1"/>
          <p:nvPr/>
        </p:nvSpPr>
        <p:spPr>
          <a:xfrm>
            <a:off x="6161429" y="1811146"/>
            <a:ext cx="246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endParaRPr lang="en-US" sz="1600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D938F07-5718-AB87-49CA-AB7723E1FB88}"/>
              </a:ext>
            </a:extLst>
          </p:cNvPr>
          <p:cNvSpPr/>
          <p:nvPr/>
        </p:nvSpPr>
        <p:spPr>
          <a:xfrm>
            <a:off x="10268400" y="5756685"/>
            <a:ext cx="53788" cy="53788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9D08E7B-9F17-0173-E631-D9FD24FAE1FD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1783209" y="5783580"/>
            <a:ext cx="4087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2" name="Picture 8" descr="Cell-Tower Icons - Free SVG &amp; PNG Cell-Tower Images - Noun Project">
            <a:extLst>
              <a:ext uri="{FF2B5EF4-FFF2-40B4-BE49-F238E27FC236}">
                <a16:creationId xmlns:a16="http://schemas.microsoft.com/office/drawing/2014/main" id="{24D060C7-C854-FB2D-532B-2ADF2D043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693" y="4888825"/>
            <a:ext cx="976078" cy="9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018BBC3-1A1F-6BCA-1FE8-C4CB982CED8B}"/>
              </a:ext>
            </a:extLst>
          </p:cNvPr>
          <p:cNvSpPr txBox="1"/>
          <p:nvPr/>
        </p:nvSpPr>
        <p:spPr>
          <a:xfrm>
            <a:off x="1077693" y="5810473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(0, 0, 0)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A115C7-5B88-3D66-2EA4-540285CDD2DB}"/>
              </a:ext>
            </a:extLst>
          </p:cNvPr>
          <p:cNvSpPr txBox="1"/>
          <p:nvPr/>
        </p:nvSpPr>
        <p:spPr>
          <a:xfrm>
            <a:off x="5627284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43493E-89C9-EBEF-219A-3E8E36A5597F}"/>
              </a:ext>
            </a:extLst>
          </p:cNvPr>
          <p:cNvSpPr txBox="1"/>
          <p:nvPr/>
        </p:nvSpPr>
        <p:spPr>
          <a:xfrm>
            <a:off x="9829440" y="5862012"/>
            <a:ext cx="97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0)</a:t>
            </a:r>
          </a:p>
        </p:txBody>
      </p:sp>
      <p:pic>
        <p:nvPicPr>
          <p:cNvPr id="1034" name="Picture 10" descr="stick figure Icon - Free PNG &amp; SVG 203593 - Noun Project">
            <a:extLst>
              <a:ext uri="{FF2B5EF4-FFF2-40B4-BE49-F238E27FC236}">
                <a16:creationId xmlns:a16="http://schemas.microsoft.com/office/drawing/2014/main" id="{2F2903F8-8BDC-D7BB-267C-4FE1A2606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649" y="4888825"/>
            <a:ext cx="555178" cy="555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F5D13AC-A107-EDC6-A5AC-F883993B2D46}"/>
              </a:ext>
            </a:extLst>
          </p:cNvPr>
          <p:cNvSpPr txBox="1"/>
          <p:nvPr/>
        </p:nvSpPr>
        <p:spPr>
          <a:xfrm>
            <a:off x="10617220" y="4464574"/>
            <a:ext cx="920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4" name="Left Brace 43">
            <a:extLst>
              <a:ext uri="{FF2B5EF4-FFF2-40B4-BE49-F238E27FC236}">
                <a16:creationId xmlns:a16="http://schemas.microsoft.com/office/drawing/2014/main" id="{B1ACCC3D-235B-EACC-353A-C43EF9C05783}"/>
              </a:ext>
            </a:extLst>
          </p:cNvPr>
          <p:cNvSpPr/>
          <p:nvPr/>
        </p:nvSpPr>
        <p:spPr>
          <a:xfrm rot="16200000">
            <a:off x="6701276" y="1715150"/>
            <a:ext cx="185153" cy="1374290"/>
          </a:xfrm>
          <a:prstGeom prst="leftBrac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2026CE7-6BF0-372B-67C0-3B67CBFCEE0C}"/>
              </a:ext>
            </a:extLst>
          </p:cNvPr>
          <p:cNvSpPr txBox="1"/>
          <p:nvPr/>
        </p:nvSpPr>
        <p:spPr>
          <a:xfrm>
            <a:off x="6670570" y="2402295"/>
            <a:ext cx="2465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E8C869-2A55-AEBF-BE4F-08F94B4ABBF8}"/>
              </a:ext>
            </a:extLst>
          </p:cNvPr>
          <p:cNvCxnSpPr>
            <a:cxnSpLocks/>
            <a:stCxn id="5" idx="2"/>
            <a:endCxn id="5" idx="6"/>
          </p:cNvCxnSpPr>
          <p:nvPr/>
        </p:nvCxnSpPr>
        <p:spPr>
          <a:xfrm>
            <a:off x="8851751" y="5783580"/>
            <a:ext cx="2931458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B6CCC4D-C7AF-6F59-E9A2-BF57A190C9CA}"/>
              </a:ext>
            </a:extLst>
          </p:cNvPr>
          <p:cNvSpPr txBox="1"/>
          <p:nvPr/>
        </p:nvSpPr>
        <p:spPr>
          <a:xfrm>
            <a:off x="9754914" y="6470380"/>
            <a:ext cx="1253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 zone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2AB264-033B-B05B-7A86-443DC28B318F}"/>
              </a:ext>
            </a:extLst>
          </p:cNvPr>
          <p:cNvSpPr txBox="1"/>
          <p:nvPr/>
        </p:nvSpPr>
        <p:spPr>
          <a:xfrm>
            <a:off x="912348" y="4519493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station (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AB4D9C2-053D-4EF3-BFA8-B094DBA8A6AC}"/>
              </a:ext>
            </a:extLst>
          </p:cNvPr>
          <p:cNvSpPr txBox="1"/>
          <p:nvPr/>
        </p:nvSpPr>
        <p:spPr>
          <a:xfrm>
            <a:off x="5690501" y="1054654"/>
            <a:ext cx="1029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UAV (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E5EC6-65F4-3F72-E751-6BF5A3ECBE8D}"/>
              </a:ext>
            </a:extLst>
          </p:cNvPr>
          <p:cNvSpPr txBox="1"/>
          <p:nvPr/>
        </p:nvSpPr>
        <p:spPr>
          <a:xfrm>
            <a:off x="10144394" y="4165039"/>
            <a:ext cx="176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user (</a:t>
            </a:r>
            <a:r>
              <a:rPr lang="en-US" dirty="0">
                <a:latin typeface="CMU SANS SERIF" panose="02000603000000000000" pitchFamily="2" charset="0"/>
                <a:ea typeface="CMU SANS SERIF" panose="02000603000000000000" pitchFamily="2" charset="0"/>
                <a:cs typeface="CMU SANS SERIF" panose="02000603000000000000" pitchFamily="2" charset="0"/>
              </a:rPr>
              <a:t>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904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47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CMU SANS SERIF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Bonkowsky, Daniel</dc:creator>
  <cp:lastModifiedBy>Bonkowsky, Daniel</cp:lastModifiedBy>
  <cp:revision>4</cp:revision>
  <dcterms:created xsi:type="dcterms:W3CDTF">2025-06-26T15:48:09Z</dcterms:created>
  <dcterms:modified xsi:type="dcterms:W3CDTF">2025-07-16T22:00:17Z</dcterms:modified>
</cp:coreProperties>
</file>