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2847"/>
  </p:normalViewPr>
  <p:slideViewPr>
    <p:cSldViewPr snapToGrid="0">
      <p:cViewPr varScale="1">
        <p:scale>
          <a:sx n="100" d="100"/>
          <a:sy n="100" d="100"/>
        </p:scale>
        <p:origin x="18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6F557-F08E-854B-AE48-783F54BBE29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63DFA-00F7-EA4E-9BDC-B3579D92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63DFA-00F7-EA4E-9BDC-B3579D9222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1E2FE-B005-D6AC-945F-626AA1169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1F7A22-6602-C904-DE06-D7A8F58AC3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AC697F-9524-848C-F9B9-D3ABFE2B9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B6CBF-4847-C9C4-C928-230573E2C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63DFA-00F7-EA4E-9BDC-B3579D9222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1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A0BF-00DA-1037-30E3-05A8B1B3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F2C26-CF60-A78B-E969-7716B475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B2B-A1CC-EA18-72C9-2E4BFDCE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59B4-2527-047A-0C71-DA299A0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534C-1E64-4E76-161C-14D732BD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AFAE-1783-EA48-D51D-15ECA70B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FA16F-1E05-E438-B084-9E644627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EF1D-A921-D9A9-9AA5-ECC7D98C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EB31-54B6-C87E-7736-CD7FAEBA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3B2C-4F70-78F6-8226-A43E03D1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0B318-7034-740C-020B-DB1AB05C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05A0-B17C-B625-CF78-4654506E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1E3A-C615-676A-6130-A861D363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D518-64EF-7A65-3736-BECB3E8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0C87-28DB-9AE4-92C2-D3E97D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2007-6AA1-1973-4DE2-F19246C9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9D63-69F3-50C3-D117-D283964E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84CB-98BB-CFCD-18FD-CC79A8EE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B24-693A-6DEB-B626-488DAE55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3D3D-BD6D-BC41-9542-0677271F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9D7E-DF36-1717-379F-FC5CE85B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0187-763D-69F4-0C02-99275EAA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754F-97DF-D204-B09E-87592521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1D79-1857-0465-C9D1-C47B3C80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A22D-22B5-1652-7563-4D466B4E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C529-67D0-50BB-16D6-E3EDD7B3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988F-E220-67C2-0A8A-DD89C1CE7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1E43-0D78-A87A-5850-128ABAC1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91ED3-417B-0A16-78B7-0378F777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2004E-0411-86FC-AAEB-DAF13647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6FB49-C500-D36F-CAD3-76913B37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FFF-A049-06AC-6AD1-B8FCE22F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CA43B-F5F0-CF05-6CFE-25470CAA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9E7B-F8E0-6F6F-3203-31BCD722A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A3058-797B-E654-65AD-9FCF72419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83AD8-9665-FE2F-3FD5-D43A05D5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16D74-264D-C9E1-E2CA-40249812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73689-31D0-FABA-986E-33FBE09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5DE6F-0DD2-70A8-0B72-CA66A238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0DC2-09D2-3153-AEA1-38147120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3091-E35E-BE44-E975-0EB942C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7F873-D705-EE16-8520-1303905E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E862A-2066-161B-1D9C-35611B55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540FF-FE65-BA20-0B2E-9AFF957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56E80-4EE6-31F0-BDC9-1031B84A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0375-B051-FDFD-4294-056A1D0B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1EB7-1A7F-C22D-F02C-D66A3618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5799-BFDB-940C-C0C2-20D0D761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CE68-7BEE-C02A-479A-6C5A88E3D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1B93E-54FB-AD71-F2D5-31F4A4E9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2A39-E4BD-1348-37FA-BAD98E1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30FC6-1B92-BE38-22A2-082DD84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B6C5-2C31-4382-D2F2-0D07DD5A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0020B-6A1B-96A1-8E2F-4014762E7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D34FB-C7E5-301F-4BCF-D2CD3FB5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324A-7D74-9C61-279B-F21A1003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47DB-55A6-F1EE-33F4-AAA4C277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5C2C-96C6-7663-1658-19851301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87BCB-D653-63C8-31F9-87AACD5D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3BBF-AFD9-0BFE-EF46-0D286C54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C500-B029-F7B3-D79B-137656158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F3A10-1BBF-094E-8EF1-BA4BA81AAF48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474B-11A0-ADF1-B2E7-443B2E4CD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A137-DAB4-94CA-110E-A57A5CC1D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71DE9B-E978-4569-AD6D-68F973BE5816}"/>
              </a:ext>
            </a:extLst>
          </p:cNvPr>
          <p:cNvSpPr/>
          <p:nvPr/>
        </p:nvSpPr>
        <p:spPr>
          <a:xfrm>
            <a:off x="4538831" y="1705758"/>
            <a:ext cx="2931458" cy="1048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EC156E-E915-691B-20B9-B6005FAA791D}"/>
              </a:ext>
            </a:extLst>
          </p:cNvPr>
          <p:cNvSpPr/>
          <p:nvPr/>
        </p:nvSpPr>
        <p:spPr>
          <a:xfrm>
            <a:off x="8851751" y="5148318"/>
            <a:ext cx="2931458" cy="1270523"/>
          </a:xfrm>
          <a:prstGeom prst="ellipse">
            <a:avLst/>
          </a:prstGeom>
          <a:pattFill prst="pct5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091E1-2906-15EB-6388-93EB95D95CD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-11430" y="5783580"/>
            <a:ext cx="88631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3860888-FAF4-8268-A4BF-01E3BBF325F5}"/>
              </a:ext>
            </a:extLst>
          </p:cNvPr>
          <p:cNvSpPr/>
          <p:nvPr/>
        </p:nvSpPr>
        <p:spPr>
          <a:xfrm rot="10800000">
            <a:off x="5652685" y="2230193"/>
            <a:ext cx="389965" cy="3553386"/>
          </a:xfrm>
          <a:prstGeom prst="rightBrace">
            <a:avLst>
              <a:gd name="adj1" fmla="val 8333"/>
              <a:gd name="adj2" fmla="val 496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28A7D-B0BE-8B50-B745-1E2430B0E4AC}"/>
              </a:ext>
            </a:extLst>
          </p:cNvPr>
          <p:cNvSpPr txBox="1"/>
          <p:nvPr/>
        </p:nvSpPr>
        <p:spPr>
          <a:xfrm>
            <a:off x="5342109" y="3822220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pic>
        <p:nvPicPr>
          <p:cNvPr id="1030" name="Picture 6" descr="Military Transport Airplane Top View Silhouette PNG &amp; SVG Design For  T-Shirts">
            <a:extLst>
              <a:ext uri="{FF2B5EF4-FFF2-40B4-BE49-F238E27FC236}">
                <a16:creationId xmlns:a16="http://schemas.microsoft.com/office/drawing/2014/main" id="{985237C7-4E8A-E61D-7075-B9C5A1F8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3219" y="1491784"/>
            <a:ext cx="434226" cy="4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960A35-7174-2A79-553B-03CFC82F77FE}"/>
              </a:ext>
            </a:extLst>
          </p:cNvPr>
          <p:cNvCxnSpPr>
            <a:cxnSpLocks/>
            <a:stCxn id="14" idx="5"/>
            <a:endCxn id="1030" idx="0"/>
          </p:cNvCxnSpPr>
          <p:nvPr/>
        </p:nvCxnSpPr>
        <p:spPr>
          <a:xfrm flipH="1" flipV="1">
            <a:off x="5763219" y="1708897"/>
            <a:ext cx="356467" cy="540313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38217B-83AB-53AF-F3EC-A49E5B8CE493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H="1" flipV="1">
            <a:off x="6073775" y="2230193"/>
            <a:ext cx="1396514" cy="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576AB89-929B-EF89-B15A-2C39397EA976}"/>
              </a:ext>
            </a:extLst>
          </p:cNvPr>
          <p:cNvSpPr/>
          <p:nvPr/>
        </p:nvSpPr>
        <p:spPr>
          <a:xfrm>
            <a:off x="6073775" y="2203299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938F07-5718-AB87-49CA-AB7723E1FB88}"/>
              </a:ext>
            </a:extLst>
          </p:cNvPr>
          <p:cNvSpPr/>
          <p:nvPr/>
        </p:nvSpPr>
        <p:spPr>
          <a:xfrm>
            <a:off x="10268400" y="5756685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D08E7B-9F17-0173-E631-D9FD24FAE1F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783209" y="5783580"/>
            <a:ext cx="4087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Cell-Tower Icons - Free SVG &amp; PNG Cell-Tower Images - Noun Project">
            <a:extLst>
              <a:ext uri="{FF2B5EF4-FFF2-40B4-BE49-F238E27FC236}">
                <a16:creationId xmlns:a16="http://schemas.microsoft.com/office/drawing/2014/main" id="{24D060C7-C854-FB2D-532B-2ADF2D04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93" y="4888825"/>
            <a:ext cx="976078" cy="9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018BBC3-1A1F-6BCA-1FE8-C4CB982CED8B}"/>
              </a:ext>
            </a:extLst>
          </p:cNvPr>
          <p:cNvSpPr txBox="1"/>
          <p:nvPr/>
        </p:nvSpPr>
        <p:spPr>
          <a:xfrm>
            <a:off x="1077693" y="5810473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115C7-5B88-3D66-2EA4-540285CDD2DB}"/>
              </a:ext>
            </a:extLst>
          </p:cNvPr>
          <p:cNvSpPr txBox="1"/>
          <p:nvPr/>
        </p:nvSpPr>
        <p:spPr>
          <a:xfrm>
            <a:off x="5627284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43493E-89C9-EBEF-219A-3E8E36A5597F}"/>
              </a:ext>
            </a:extLst>
          </p:cNvPr>
          <p:cNvSpPr txBox="1"/>
          <p:nvPr/>
        </p:nvSpPr>
        <p:spPr>
          <a:xfrm>
            <a:off x="9829440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pic>
        <p:nvPicPr>
          <p:cNvPr id="1034" name="Picture 10" descr="stick figure Icon - Free PNG &amp; SVG 203593 - Noun Project">
            <a:extLst>
              <a:ext uri="{FF2B5EF4-FFF2-40B4-BE49-F238E27FC236}">
                <a16:creationId xmlns:a16="http://schemas.microsoft.com/office/drawing/2014/main" id="{2F2903F8-8BDC-D7BB-267C-4FE1A260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649" y="4888825"/>
            <a:ext cx="555178" cy="5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5D13AC-A107-EDC6-A5AC-F883993B2D46}"/>
              </a:ext>
            </a:extLst>
          </p:cNvPr>
          <p:cNvSpPr txBox="1"/>
          <p:nvPr/>
        </p:nvSpPr>
        <p:spPr>
          <a:xfrm>
            <a:off x="10495077" y="4473615"/>
            <a:ext cx="106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ACCC3D-235B-EACC-353A-C43EF9C05783}"/>
              </a:ext>
            </a:extLst>
          </p:cNvPr>
          <p:cNvSpPr/>
          <p:nvPr/>
        </p:nvSpPr>
        <p:spPr>
          <a:xfrm rot="16200000">
            <a:off x="6725154" y="1636114"/>
            <a:ext cx="128681" cy="137429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026CE7-6BF0-372B-67C0-3B67CBFCEE0C}"/>
              </a:ext>
            </a:extLst>
          </p:cNvPr>
          <p:cNvSpPr txBox="1"/>
          <p:nvPr/>
        </p:nvSpPr>
        <p:spPr>
          <a:xfrm>
            <a:off x="6635846" y="2309698"/>
            <a:ext cx="413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E8C869-2A55-AEBF-BE4F-08F94B4ABBF8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8851751" y="5783580"/>
            <a:ext cx="29314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6CCC4D-C7AF-6F59-E9A2-BF57A190C9CA}"/>
              </a:ext>
            </a:extLst>
          </p:cNvPr>
          <p:cNvSpPr txBox="1"/>
          <p:nvPr/>
        </p:nvSpPr>
        <p:spPr>
          <a:xfrm>
            <a:off x="9754914" y="6470380"/>
            <a:ext cx="125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zone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2AB264-033B-B05B-7A86-443DC28B318F}"/>
              </a:ext>
            </a:extLst>
          </p:cNvPr>
          <p:cNvSpPr txBox="1"/>
          <p:nvPr/>
        </p:nvSpPr>
        <p:spPr>
          <a:xfrm>
            <a:off x="912348" y="45194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 (</a:t>
            </a:r>
            <a:r>
              <a:rPr lang="en-US" i="1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B4D9C2-053D-4EF3-BFA8-B094DBA8A6AC}"/>
              </a:ext>
            </a:extLst>
          </p:cNvPr>
          <p:cNvSpPr txBox="1"/>
          <p:nvPr/>
        </p:nvSpPr>
        <p:spPr>
          <a:xfrm>
            <a:off x="5690501" y="1054654"/>
            <a:ext cx="103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(</a:t>
            </a:r>
            <a:r>
              <a:rPr lang="en-US" i="1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E5EC6-65F4-3F72-E751-6BF5A3ECBE8D}"/>
              </a:ext>
            </a:extLst>
          </p:cNvPr>
          <p:cNvSpPr txBox="1"/>
          <p:nvPr/>
        </p:nvSpPr>
        <p:spPr>
          <a:xfrm>
            <a:off x="10338566" y="416503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user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40EA39-B85E-9F34-0B98-410003FCBBFD}"/>
              </a:ext>
            </a:extLst>
          </p:cNvPr>
          <p:cNvCxnSpPr>
            <a:cxnSpLocks/>
          </p:cNvCxnSpPr>
          <p:nvPr/>
        </p:nvCxnSpPr>
        <p:spPr>
          <a:xfrm flipH="1" flipV="1">
            <a:off x="7582479" y="2569771"/>
            <a:ext cx="2445511" cy="1776886"/>
          </a:xfrm>
          <a:prstGeom prst="straightConnector1">
            <a:avLst/>
          </a:prstGeom>
          <a:ln>
            <a:solidFill>
              <a:schemeClr val="accent1">
                <a:alpha val="74892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A30ED3-5C7C-5853-A684-D33A61515DEB}"/>
              </a:ext>
            </a:extLst>
          </p:cNvPr>
          <p:cNvCxnSpPr>
            <a:cxnSpLocks/>
          </p:cNvCxnSpPr>
          <p:nvPr/>
        </p:nvCxnSpPr>
        <p:spPr>
          <a:xfrm flipH="1">
            <a:off x="1870195" y="2569771"/>
            <a:ext cx="2441182" cy="1776886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9C854E-B3B6-7B58-0B06-800B5879BC0D}"/>
              </a:ext>
            </a:extLst>
          </p:cNvPr>
          <p:cNvSpPr txBox="1"/>
          <p:nvPr/>
        </p:nvSpPr>
        <p:spPr>
          <a:xfrm>
            <a:off x="8851751" y="3059668"/>
            <a:ext cx="3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0BA3C8-C5BB-8819-4527-AEDFCCF8C79E}"/>
              </a:ext>
            </a:extLst>
          </p:cNvPr>
          <p:cNvSpPr txBox="1"/>
          <p:nvPr/>
        </p:nvSpPr>
        <p:spPr>
          <a:xfrm>
            <a:off x="2811684" y="3059668"/>
            <a:ext cx="3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4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F0B8EB-8662-3FFC-9101-C3BE3B7E32F5}"/>
              </a:ext>
            </a:extLst>
          </p:cNvPr>
          <p:cNvCxnSpPr>
            <a:cxnSpLocks/>
          </p:cNvCxnSpPr>
          <p:nvPr/>
        </p:nvCxnSpPr>
        <p:spPr>
          <a:xfrm>
            <a:off x="2188029" y="5255489"/>
            <a:ext cx="938386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9093F2-9CE7-0A69-8985-3AB885000B9B}"/>
              </a:ext>
            </a:extLst>
          </p:cNvPr>
          <p:cNvCxnSpPr>
            <a:cxnSpLocks/>
          </p:cNvCxnSpPr>
          <p:nvPr/>
        </p:nvCxnSpPr>
        <p:spPr>
          <a:xfrm flipV="1">
            <a:off x="1529721" y="690383"/>
            <a:ext cx="0" cy="33024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3216B8-AD9B-6087-2E99-AF9A4658436E}"/>
              </a:ext>
            </a:extLst>
          </p:cNvPr>
          <p:cNvCxnSpPr>
            <a:cxnSpLocks/>
          </p:cNvCxnSpPr>
          <p:nvPr/>
        </p:nvCxnSpPr>
        <p:spPr>
          <a:xfrm flipV="1">
            <a:off x="1957520" y="3759772"/>
            <a:ext cx="1085694" cy="10510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F7CA0C-F2DD-3A59-8D44-6A27A70B4A74}"/>
              </a:ext>
            </a:extLst>
          </p:cNvPr>
          <p:cNvSpPr txBox="1"/>
          <p:nvPr/>
        </p:nvSpPr>
        <p:spPr>
          <a:xfrm>
            <a:off x="11571890" y="5010125"/>
            <a:ext cx="3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6199D-39D6-6286-67B9-4D9B5CADF68A}"/>
              </a:ext>
            </a:extLst>
          </p:cNvPr>
          <p:cNvSpPr txBox="1"/>
          <p:nvPr/>
        </p:nvSpPr>
        <p:spPr>
          <a:xfrm>
            <a:off x="3027940" y="3386385"/>
            <a:ext cx="3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4EC2D-B8F5-484A-1515-BE239B6D50BB}"/>
              </a:ext>
            </a:extLst>
          </p:cNvPr>
          <p:cNvSpPr txBox="1"/>
          <p:nvPr/>
        </p:nvSpPr>
        <p:spPr>
          <a:xfrm>
            <a:off x="1389262" y="312632"/>
            <a:ext cx="3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CFDC40-6AEE-E365-C4B3-BB032BC4770D}"/>
              </a:ext>
            </a:extLst>
          </p:cNvPr>
          <p:cNvSpPr/>
          <p:nvPr/>
        </p:nvSpPr>
        <p:spPr>
          <a:xfrm>
            <a:off x="2705251" y="583932"/>
            <a:ext cx="7634895" cy="282422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Airplane with solid fill">
            <a:extLst>
              <a:ext uri="{FF2B5EF4-FFF2-40B4-BE49-F238E27FC236}">
                <a16:creationId xmlns:a16="http://schemas.microsoft.com/office/drawing/2014/main" id="{BCCE69E0-6C12-CA24-3553-6623C1DA5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05963">
            <a:off x="4533621" y="2822863"/>
            <a:ext cx="944607" cy="944607"/>
          </a:xfrm>
          <a:prstGeom prst="rect">
            <a:avLst/>
          </a:prstGeom>
        </p:spPr>
      </p:pic>
      <p:pic>
        <p:nvPicPr>
          <p:cNvPr id="38" name="Graphic 37" descr="Cell Tower with solid fill">
            <a:extLst>
              <a:ext uri="{FF2B5EF4-FFF2-40B4-BE49-F238E27FC236}">
                <a16:creationId xmlns:a16="http://schemas.microsoft.com/office/drawing/2014/main" id="{48CE983C-0829-9204-451D-505BD832A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740" y="3831625"/>
            <a:ext cx="1592806" cy="159280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385213-4876-59CD-D32E-9FBC708F07D0}"/>
              </a:ext>
            </a:extLst>
          </p:cNvPr>
          <p:cNvCxnSpPr>
            <a:cxnSpLocks/>
          </p:cNvCxnSpPr>
          <p:nvPr/>
        </p:nvCxnSpPr>
        <p:spPr>
          <a:xfrm>
            <a:off x="1527338" y="5753888"/>
            <a:ext cx="0" cy="4157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D722A4-25A3-4BFF-ABB0-BD0BD133EE2A}"/>
              </a:ext>
            </a:extLst>
          </p:cNvPr>
          <p:cNvCxnSpPr>
            <a:cxnSpLocks/>
          </p:cNvCxnSpPr>
          <p:nvPr/>
        </p:nvCxnSpPr>
        <p:spPr>
          <a:xfrm flipH="1">
            <a:off x="875654" y="5699202"/>
            <a:ext cx="208514" cy="211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0231D65-20E6-9428-0EB7-46CBF758BB49}"/>
              </a:ext>
            </a:extLst>
          </p:cNvPr>
          <p:cNvSpPr/>
          <p:nvPr/>
        </p:nvSpPr>
        <p:spPr>
          <a:xfrm>
            <a:off x="6483510" y="1955969"/>
            <a:ext cx="78375" cy="801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E1CE92-78A4-21F0-908E-596F1A40C903}"/>
              </a:ext>
            </a:extLst>
          </p:cNvPr>
          <p:cNvSpPr/>
          <p:nvPr/>
        </p:nvSpPr>
        <p:spPr>
          <a:xfrm>
            <a:off x="9705432" y="5206566"/>
            <a:ext cx="97457" cy="974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3" name="Graphic 1032" descr="Woman with solid fill">
            <a:extLst>
              <a:ext uri="{FF2B5EF4-FFF2-40B4-BE49-F238E27FC236}">
                <a16:creationId xmlns:a16="http://schemas.microsoft.com/office/drawing/2014/main" id="{193CAE41-DBD1-4182-2CDE-EB5C4EF7D1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042289" y="4151894"/>
            <a:ext cx="687307" cy="687307"/>
          </a:xfrm>
          <a:prstGeom prst="rect">
            <a:avLst/>
          </a:prstGeom>
        </p:spPr>
      </p:pic>
      <p:pic>
        <p:nvPicPr>
          <p:cNvPr id="1034" name="Graphic 1033" descr="Man with solid fill">
            <a:extLst>
              <a:ext uri="{FF2B5EF4-FFF2-40B4-BE49-F238E27FC236}">
                <a16:creationId xmlns:a16="http://schemas.microsoft.com/office/drawing/2014/main" id="{21CC9128-9752-57FF-C033-58FB7F0C27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6988" y="4500039"/>
            <a:ext cx="698897" cy="698897"/>
          </a:xfrm>
          <a:prstGeom prst="rect">
            <a:avLst/>
          </a:prstGeom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56942331-E9AD-E5A2-FD86-381FCB0B8479}"/>
              </a:ext>
            </a:extLst>
          </p:cNvPr>
          <p:cNvSpPr txBox="1"/>
          <p:nvPr/>
        </p:nvSpPr>
        <p:spPr>
          <a:xfrm>
            <a:off x="5837810" y="2003737"/>
            <a:ext cx="1369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ED9102FE-0D27-1C58-707B-2194559B2EBF}"/>
              </a:ext>
            </a:extLst>
          </p:cNvPr>
          <p:cNvCxnSpPr>
            <a:cxnSpLocks/>
            <a:stCxn id="61" idx="6"/>
            <a:endCxn id="29" idx="6"/>
          </p:cNvCxnSpPr>
          <p:nvPr/>
        </p:nvCxnSpPr>
        <p:spPr>
          <a:xfrm>
            <a:off x="6561885" y="1996043"/>
            <a:ext cx="377826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Left Brace 1044">
            <a:extLst>
              <a:ext uri="{FF2B5EF4-FFF2-40B4-BE49-F238E27FC236}">
                <a16:creationId xmlns:a16="http://schemas.microsoft.com/office/drawing/2014/main" id="{3702C3D3-5587-FEFF-0BB0-2D3D17FBA4A2}"/>
              </a:ext>
            </a:extLst>
          </p:cNvPr>
          <p:cNvSpPr/>
          <p:nvPr/>
        </p:nvSpPr>
        <p:spPr>
          <a:xfrm rot="5400000">
            <a:off x="8294918" y="-103119"/>
            <a:ext cx="299842" cy="377826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53A77B9-D97A-EB18-272F-38F47FF419A1}"/>
              </a:ext>
            </a:extLst>
          </p:cNvPr>
          <p:cNvSpPr txBox="1"/>
          <p:nvPr/>
        </p:nvSpPr>
        <p:spPr>
          <a:xfrm>
            <a:off x="8282004" y="1233381"/>
            <a:ext cx="274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514740B-41D5-8CDC-39E4-02091A99857D}"/>
              </a:ext>
            </a:extLst>
          </p:cNvPr>
          <p:cNvSpPr txBox="1"/>
          <p:nvPr/>
        </p:nvSpPr>
        <p:spPr>
          <a:xfrm>
            <a:off x="922041" y="5235817"/>
            <a:ext cx="1300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(0, 0, 15)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09322E27-DA1B-FBEF-510D-42D2EDFEF95B}"/>
              </a:ext>
            </a:extLst>
          </p:cNvPr>
          <p:cNvCxnSpPr>
            <a:cxnSpLocks/>
          </p:cNvCxnSpPr>
          <p:nvPr/>
        </p:nvCxnSpPr>
        <p:spPr>
          <a:xfrm>
            <a:off x="598608" y="5260164"/>
            <a:ext cx="3615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0" name="TextBox 1079">
            <a:extLst>
              <a:ext uri="{FF2B5EF4-FFF2-40B4-BE49-F238E27FC236}">
                <a16:creationId xmlns:a16="http://schemas.microsoft.com/office/drawing/2014/main" id="{D1CFE8FF-67A2-02B4-FD32-7788B949C398}"/>
              </a:ext>
            </a:extLst>
          </p:cNvPr>
          <p:cNvSpPr txBox="1"/>
          <p:nvPr/>
        </p:nvSpPr>
        <p:spPr>
          <a:xfrm>
            <a:off x="9125918" y="4761873"/>
            <a:ext cx="1260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218371BC-637C-36C2-FAD4-10E8CEBA58C0}"/>
              </a:ext>
            </a:extLst>
          </p:cNvPr>
          <p:cNvCxnSpPr>
            <a:cxnSpLocks/>
          </p:cNvCxnSpPr>
          <p:nvPr/>
        </p:nvCxnSpPr>
        <p:spPr>
          <a:xfrm flipH="1" flipV="1">
            <a:off x="5255869" y="3586440"/>
            <a:ext cx="3218131" cy="1164020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5DCBCC2F-01A7-4C78-B2FB-B9B554A16B0E}"/>
              </a:ext>
            </a:extLst>
          </p:cNvPr>
          <p:cNvCxnSpPr>
            <a:cxnSpLocks/>
          </p:cNvCxnSpPr>
          <p:nvPr/>
        </p:nvCxnSpPr>
        <p:spPr>
          <a:xfrm flipH="1">
            <a:off x="2217273" y="3586440"/>
            <a:ext cx="2343928" cy="1200546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9" name="TextBox 1088">
            <a:extLst>
              <a:ext uri="{FF2B5EF4-FFF2-40B4-BE49-F238E27FC236}">
                <a16:creationId xmlns:a16="http://schemas.microsoft.com/office/drawing/2014/main" id="{9B070498-D588-67B1-5100-BF758FD99313}"/>
              </a:ext>
            </a:extLst>
          </p:cNvPr>
          <p:cNvSpPr txBox="1"/>
          <p:nvPr/>
        </p:nvSpPr>
        <p:spPr>
          <a:xfrm>
            <a:off x="153153" y="4294890"/>
            <a:ext cx="1300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E3F450EC-8F5E-617C-31CE-697EAADD9C3C}"/>
              </a:ext>
            </a:extLst>
          </p:cNvPr>
          <p:cNvSpPr txBox="1"/>
          <p:nvPr/>
        </p:nvSpPr>
        <p:spPr>
          <a:xfrm>
            <a:off x="4579858" y="2481059"/>
            <a:ext cx="861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9861EFA3-E621-B0D9-3213-3D760CAE9AB4}"/>
              </a:ext>
            </a:extLst>
          </p:cNvPr>
          <p:cNvSpPr txBox="1"/>
          <p:nvPr/>
        </p:nvSpPr>
        <p:spPr>
          <a:xfrm>
            <a:off x="8474000" y="3914779"/>
            <a:ext cx="1731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users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74B85CE-3F46-01E9-7A43-4C59422E4A71}"/>
              </a:ext>
            </a:extLst>
          </p:cNvPr>
          <p:cNvSpPr txBox="1"/>
          <p:nvPr/>
        </p:nvSpPr>
        <p:spPr>
          <a:xfrm>
            <a:off x="7007311" y="3845161"/>
            <a:ext cx="598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CC88519B-38A4-8FB7-007B-13DBD2D48706}"/>
              </a:ext>
            </a:extLst>
          </p:cNvPr>
          <p:cNvSpPr txBox="1"/>
          <p:nvPr/>
        </p:nvSpPr>
        <p:spPr>
          <a:xfrm>
            <a:off x="3427795" y="4143448"/>
            <a:ext cx="60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</a:p>
        </p:txBody>
      </p:sp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C7448486-5C4F-80FE-9003-58C0CACC11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5378" y="5136437"/>
            <a:ext cx="698897" cy="698897"/>
          </a:xfrm>
          <a:prstGeom prst="rect">
            <a:avLst/>
          </a:prstGeom>
        </p:spPr>
      </p:pic>
      <p:pic>
        <p:nvPicPr>
          <p:cNvPr id="7" name="Graphic 6" descr="Woman with solid fill">
            <a:extLst>
              <a:ext uri="{FF2B5EF4-FFF2-40B4-BE49-F238E27FC236}">
                <a16:creationId xmlns:a16="http://schemas.microsoft.com/office/drawing/2014/main" id="{E8098398-6639-6090-0601-750FA727B4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562784" y="5410235"/>
            <a:ext cx="687307" cy="68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2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B4F72-B0B2-91D3-0467-1B25C3A6F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 descr="Airplane with solid fill">
            <a:extLst>
              <a:ext uri="{FF2B5EF4-FFF2-40B4-BE49-F238E27FC236}">
                <a16:creationId xmlns:a16="http://schemas.microsoft.com/office/drawing/2014/main" id="{2C10E446-CA51-4F93-6E59-8A187B92A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97188">
            <a:off x="3585507" y="2678781"/>
            <a:ext cx="496129" cy="496129"/>
          </a:xfrm>
          <a:prstGeom prst="rect">
            <a:avLst/>
          </a:prstGeom>
        </p:spPr>
      </p:pic>
      <p:pic>
        <p:nvPicPr>
          <p:cNvPr id="38" name="Graphic 37" descr="Cell Tower with solid fill">
            <a:extLst>
              <a:ext uri="{FF2B5EF4-FFF2-40B4-BE49-F238E27FC236}">
                <a16:creationId xmlns:a16="http://schemas.microsoft.com/office/drawing/2014/main" id="{30230C98-FAB7-A324-70E4-708717853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7111" y="3779528"/>
            <a:ext cx="797778" cy="797778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A7583E4-2119-D93F-CA78-6E521E7EE528}"/>
              </a:ext>
            </a:extLst>
          </p:cNvPr>
          <p:cNvSpPr/>
          <p:nvPr/>
        </p:nvSpPr>
        <p:spPr>
          <a:xfrm>
            <a:off x="5911849" y="2688840"/>
            <a:ext cx="63500" cy="63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2D85BA2-D67E-1B9F-2A7B-738DF1F8A4EB}"/>
              </a:ext>
            </a:extLst>
          </p:cNvPr>
          <p:cNvSpPr txBox="1"/>
          <p:nvPr/>
        </p:nvSpPr>
        <p:spPr>
          <a:xfrm>
            <a:off x="5550706" y="2713171"/>
            <a:ext cx="92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45" name="Left Brace 1044">
            <a:extLst>
              <a:ext uri="{FF2B5EF4-FFF2-40B4-BE49-F238E27FC236}">
                <a16:creationId xmlns:a16="http://schemas.microsoft.com/office/drawing/2014/main" id="{F48BCF26-0B10-A928-0066-23E271C21C66}"/>
              </a:ext>
            </a:extLst>
          </p:cNvPr>
          <p:cNvSpPr/>
          <p:nvPr/>
        </p:nvSpPr>
        <p:spPr>
          <a:xfrm rot="5400000" flipH="1">
            <a:off x="7391400" y="1320800"/>
            <a:ext cx="63497" cy="288290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F9735B7-EE86-EA08-DFE2-147610DFF963}"/>
              </a:ext>
            </a:extLst>
          </p:cNvPr>
          <p:cNvSpPr txBox="1"/>
          <p:nvPr/>
        </p:nvSpPr>
        <p:spPr>
          <a:xfrm>
            <a:off x="7298156" y="2714482"/>
            <a:ext cx="22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FCF9EA5B-4211-7E0A-3E6B-DD531C5B21DD}"/>
              </a:ext>
            </a:extLst>
          </p:cNvPr>
          <p:cNvSpPr txBox="1"/>
          <p:nvPr/>
        </p:nvSpPr>
        <p:spPr>
          <a:xfrm>
            <a:off x="5725427" y="4470382"/>
            <a:ext cx="77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55D82B-D2F4-D13F-29EC-6E63EF0F7F69}"/>
              </a:ext>
            </a:extLst>
          </p:cNvPr>
          <p:cNvSpPr txBox="1"/>
          <p:nvPr/>
        </p:nvSpPr>
        <p:spPr>
          <a:xfrm>
            <a:off x="4785217" y="3896498"/>
            <a:ext cx="112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19CCD2F3-3C7D-6855-4754-BB54E7B1727B}"/>
              </a:ext>
            </a:extLst>
          </p:cNvPr>
          <p:cNvSpPr txBox="1"/>
          <p:nvPr/>
        </p:nvSpPr>
        <p:spPr>
          <a:xfrm>
            <a:off x="3476953" y="3039813"/>
            <a:ext cx="562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2A70633-16F2-1253-3689-FBE17D1F7189}"/>
              </a:ext>
            </a:extLst>
          </p:cNvPr>
          <p:cNvSpPr/>
          <p:nvPr/>
        </p:nvSpPr>
        <p:spPr>
          <a:xfrm>
            <a:off x="4178299" y="4204275"/>
            <a:ext cx="3898900" cy="573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0D122-FBEB-3CC3-9C32-23D91EA91EA8}"/>
              </a:ext>
            </a:extLst>
          </p:cNvPr>
          <p:cNvSpPr txBox="1"/>
          <p:nvPr/>
        </p:nvSpPr>
        <p:spPr>
          <a:xfrm>
            <a:off x="5418210" y="4890377"/>
            <a:ext cx="129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Zone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4E154F-0244-5AED-CF2B-ECE5FC8CB00C}"/>
              </a:ext>
            </a:extLst>
          </p:cNvPr>
          <p:cNvSpPr/>
          <p:nvPr/>
        </p:nvSpPr>
        <p:spPr>
          <a:xfrm>
            <a:off x="1236152" y="3523206"/>
            <a:ext cx="9728200" cy="2057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20B76-E667-C4C0-E96A-4517313F2E76}"/>
              </a:ext>
            </a:extLst>
          </p:cNvPr>
          <p:cNvSpPr txBox="1"/>
          <p:nvPr/>
        </p:nvSpPr>
        <p:spPr>
          <a:xfrm>
            <a:off x="5482154" y="5662047"/>
            <a:ext cx="116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zone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48B8B-E165-BB1F-52B4-56A67BFCE393}"/>
              </a:ext>
            </a:extLst>
          </p:cNvPr>
          <p:cNvSpPr/>
          <p:nvPr/>
        </p:nvSpPr>
        <p:spPr>
          <a:xfrm>
            <a:off x="2946400" y="2425700"/>
            <a:ext cx="5943600" cy="584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103</Words>
  <Application>Microsoft Macintosh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Bonkowsky, Daniel</dc:creator>
  <cp:lastModifiedBy>Bonkowsky, Daniel</cp:lastModifiedBy>
  <cp:revision>16</cp:revision>
  <dcterms:created xsi:type="dcterms:W3CDTF">2025-06-26T15:48:09Z</dcterms:created>
  <dcterms:modified xsi:type="dcterms:W3CDTF">2025-10-04T23:40:22Z</dcterms:modified>
</cp:coreProperties>
</file>