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94"/>
    <p:restoredTop sz="94725"/>
  </p:normalViewPr>
  <p:slideViewPr>
    <p:cSldViewPr snapToGrid="0">
      <p:cViewPr>
        <p:scale>
          <a:sx n="120" d="100"/>
          <a:sy n="120" d="100"/>
        </p:scale>
        <p:origin x="-46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A0BF-00DA-1037-30E3-05A8B1B3E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F2C26-CF60-A78B-E969-7716B4752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FB2B-A1CC-EA18-72C9-2E4BFDCE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D59B4-2527-047A-0C71-DA299A0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8534C-1E64-4E76-161C-14D732BD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1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AFAE-1783-EA48-D51D-15ECA70BF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FA16F-1E05-E438-B084-9E644627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BEF1D-A921-D9A9-9AA5-ECC7D98C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EB31-54B6-C87E-7736-CD7FAEBA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73B2C-4F70-78F6-8226-A43E03D1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8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0B318-7034-740C-020B-DB1AB05C9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D05A0-B17C-B625-CF78-4654506E4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D1E3A-C615-676A-6130-A861D363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6D518-64EF-7A65-3736-BECB3E8E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0C87-28DB-9AE4-92C2-D3E97D1A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8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2007-6AA1-1973-4DE2-F19246C9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09D63-69F3-50C3-D117-D283964E5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684CB-98BB-CFCD-18FD-CC79A8EE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67B24-693A-6DEB-B626-488DAE55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B3D3D-BD6D-BC41-9542-0677271F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0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9D7E-DF36-1717-379F-FC5CE85B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D0187-763D-69F4-0C02-99275EAA0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3754F-97DF-D204-B09E-87592521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81D79-1857-0465-C9D1-C47B3C80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4A22D-22B5-1652-7563-4D466B4E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7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C529-67D0-50BB-16D6-E3EDD7B3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3988F-E220-67C2-0A8A-DD89C1CE7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41E43-0D78-A87A-5850-128ABAC14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91ED3-417B-0A16-78B7-0378F777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2004E-0411-86FC-AAEB-DAF13647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6FB49-C500-D36F-CAD3-76913B37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3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0FFF-A049-06AC-6AD1-B8FCE22F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CA43B-F5F0-CF05-6CFE-25470CAA1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D9E7B-F8E0-6F6F-3203-31BCD722A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A3058-797B-E654-65AD-9FCF72419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83AD8-9665-FE2F-3FD5-D43A05D5D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616D74-264D-C9E1-E2CA-40249812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73689-31D0-FABA-986E-33FBE091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5DE6F-0DD2-70A8-0B72-CA66A238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0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0DC2-09D2-3153-AEA1-38147120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B3091-E35E-BE44-E975-0EB942C1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7F873-D705-EE16-8520-1303905E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E862A-2066-161B-1D9C-35611B55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9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540FF-FE65-BA20-0B2E-9AFF957B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56E80-4EE6-31F0-BDC9-1031B84A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B0375-B051-FDFD-4294-056A1D0B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8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1EB7-1A7F-C22D-F02C-D66A3618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15799-BFDB-940C-C0C2-20D0D761D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FCE68-7BEE-C02A-479A-6C5A88E3D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1B93E-54FB-AD71-F2D5-31F4A4E9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32A39-E4BD-1348-37FA-BAD98E15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30FC6-1B92-BE38-22A2-082DD848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8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B6C5-2C31-4382-D2F2-0D07DD5A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0020B-6A1B-96A1-8E2F-4014762E7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D34FB-C7E5-301F-4BCF-D2CD3FB51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B324A-7D74-9C61-279B-F21A1003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947DB-55A6-F1EE-33F4-AAA4C277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35C2C-96C6-7663-1658-19851301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7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87BCB-D653-63C8-31F9-87AACD5D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03BBF-AFD9-0BFE-EF46-0D286C547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C500-B029-F7B3-D79B-137656158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4F3A10-1BBF-094E-8EF1-BA4BA81AAF48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4474B-11A0-ADF1-B2E7-443B2E4CD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9A137-DAB4-94CA-110E-A57A5CC1D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71DE9B-E978-4569-AD6D-68F973BE5816}"/>
              </a:ext>
            </a:extLst>
          </p:cNvPr>
          <p:cNvSpPr/>
          <p:nvPr/>
        </p:nvSpPr>
        <p:spPr>
          <a:xfrm>
            <a:off x="4538831" y="1705758"/>
            <a:ext cx="2931458" cy="10488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EC156E-E915-691B-20B9-B6005FAA791D}"/>
              </a:ext>
            </a:extLst>
          </p:cNvPr>
          <p:cNvSpPr/>
          <p:nvPr/>
        </p:nvSpPr>
        <p:spPr>
          <a:xfrm>
            <a:off x="8851751" y="5148318"/>
            <a:ext cx="2931458" cy="1270523"/>
          </a:xfrm>
          <a:prstGeom prst="ellipse">
            <a:avLst/>
          </a:prstGeom>
          <a:pattFill prst="pct5">
            <a:fgClr>
              <a:srgbClr val="C0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8091E1-2906-15EB-6388-93EB95D95CD2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-11430" y="5783580"/>
            <a:ext cx="886318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3860888-FAF4-8268-A4BF-01E3BBF325F5}"/>
              </a:ext>
            </a:extLst>
          </p:cNvPr>
          <p:cNvSpPr/>
          <p:nvPr/>
        </p:nvSpPr>
        <p:spPr>
          <a:xfrm rot="10800000">
            <a:off x="5652685" y="2230193"/>
            <a:ext cx="389965" cy="3553386"/>
          </a:xfrm>
          <a:prstGeom prst="rightBrace">
            <a:avLst>
              <a:gd name="adj1" fmla="val 8333"/>
              <a:gd name="adj2" fmla="val 4968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28A7D-B0BE-8B50-B745-1E2430B0E4AC}"/>
              </a:ext>
            </a:extLst>
          </p:cNvPr>
          <p:cNvSpPr txBox="1"/>
          <p:nvPr/>
        </p:nvSpPr>
        <p:spPr>
          <a:xfrm>
            <a:off x="5342109" y="3822220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pic>
        <p:nvPicPr>
          <p:cNvPr id="1030" name="Picture 6" descr="Military Transport Airplane Top View Silhouette PNG &amp; SVG Design For  T-Shirts">
            <a:extLst>
              <a:ext uri="{FF2B5EF4-FFF2-40B4-BE49-F238E27FC236}">
                <a16:creationId xmlns:a16="http://schemas.microsoft.com/office/drawing/2014/main" id="{985237C7-4E8A-E61D-7075-B9C5A1F8D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63219" y="1491784"/>
            <a:ext cx="434226" cy="43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960A35-7174-2A79-553B-03CFC82F77FE}"/>
              </a:ext>
            </a:extLst>
          </p:cNvPr>
          <p:cNvCxnSpPr>
            <a:cxnSpLocks/>
            <a:stCxn id="14" idx="5"/>
            <a:endCxn id="1030" idx="0"/>
          </p:cNvCxnSpPr>
          <p:nvPr/>
        </p:nvCxnSpPr>
        <p:spPr>
          <a:xfrm flipH="1" flipV="1">
            <a:off x="5763219" y="1708897"/>
            <a:ext cx="356467" cy="540313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38217B-83AB-53AF-F3EC-A49E5B8CE493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H="1" flipV="1">
            <a:off x="6073775" y="2230193"/>
            <a:ext cx="1396514" cy="1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576AB89-929B-EF89-B15A-2C39397EA976}"/>
              </a:ext>
            </a:extLst>
          </p:cNvPr>
          <p:cNvSpPr/>
          <p:nvPr/>
        </p:nvSpPr>
        <p:spPr>
          <a:xfrm>
            <a:off x="6073775" y="2203299"/>
            <a:ext cx="53788" cy="537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D938F07-5718-AB87-49CA-AB7723E1FB88}"/>
              </a:ext>
            </a:extLst>
          </p:cNvPr>
          <p:cNvSpPr/>
          <p:nvPr/>
        </p:nvSpPr>
        <p:spPr>
          <a:xfrm>
            <a:off x="10268400" y="5756685"/>
            <a:ext cx="53788" cy="537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D08E7B-9F17-0173-E631-D9FD24FAE1FD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1783209" y="5783580"/>
            <a:ext cx="4087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Cell-Tower Icons - Free SVG &amp; PNG Cell-Tower Images - Noun Project">
            <a:extLst>
              <a:ext uri="{FF2B5EF4-FFF2-40B4-BE49-F238E27FC236}">
                <a16:creationId xmlns:a16="http://schemas.microsoft.com/office/drawing/2014/main" id="{24D060C7-C854-FB2D-532B-2ADF2D043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93" y="4888825"/>
            <a:ext cx="976078" cy="9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018BBC3-1A1F-6BCA-1FE8-C4CB982CED8B}"/>
              </a:ext>
            </a:extLst>
          </p:cNvPr>
          <p:cNvSpPr txBox="1"/>
          <p:nvPr/>
        </p:nvSpPr>
        <p:spPr>
          <a:xfrm>
            <a:off x="1077693" y="5810473"/>
            <a:ext cx="97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(0, 0, 0)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A115C7-5B88-3D66-2EA4-540285CDD2DB}"/>
              </a:ext>
            </a:extLst>
          </p:cNvPr>
          <p:cNvSpPr txBox="1"/>
          <p:nvPr/>
        </p:nvSpPr>
        <p:spPr>
          <a:xfrm>
            <a:off x="5627284" y="5862012"/>
            <a:ext cx="97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0)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43493E-89C9-EBEF-219A-3E8E36A5597F}"/>
              </a:ext>
            </a:extLst>
          </p:cNvPr>
          <p:cNvSpPr txBox="1"/>
          <p:nvPr/>
        </p:nvSpPr>
        <p:spPr>
          <a:xfrm>
            <a:off x="9829440" y="5862012"/>
            <a:ext cx="97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0)</a:t>
            </a:r>
          </a:p>
        </p:txBody>
      </p:sp>
      <p:pic>
        <p:nvPicPr>
          <p:cNvPr id="1034" name="Picture 10" descr="stick figure Icon - Free PNG &amp; SVG 203593 - Noun Project">
            <a:extLst>
              <a:ext uri="{FF2B5EF4-FFF2-40B4-BE49-F238E27FC236}">
                <a16:creationId xmlns:a16="http://schemas.microsoft.com/office/drawing/2014/main" id="{2F2903F8-8BDC-D7BB-267C-4FE1A2606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649" y="4888825"/>
            <a:ext cx="555178" cy="55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F5D13AC-A107-EDC6-A5AC-F883993B2D46}"/>
              </a:ext>
            </a:extLst>
          </p:cNvPr>
          <p:cNvSpPr txBox="1"/>
          <p:nvPr/>
        </p:nvSpPr>
        <p:spPr>
          <a:xfrm>
            <a:off x="10495077" y="4473615"/>
            <a:ext cx="106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B1ACCC3D-235B-EACC-353A-C43EF9C05783}"/>
              </a:ext>
            </a:extLst>
          </p:cNvPr>
          <p:cNvSpPr/>
          <p:nvPr/>
        </p:nvSpPr>
        <p:spPr>
          <a:xfrm rot="16200000">
            <a:off x="6725154" y="1636114"/>
            <a:ext cx="128681" cy="1374290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026CE7-6BF0-372B-67C0-3B67CBFCEE0C}"/>
              </a:ext>
            </a:extLst>
          </p:cNvPr>
          <p:cNvSpPr txBox="1"/>
          <p:nvPr/>
        </p:nvSpPr>
        <p:spPr>
          <a:xfrm>
            <a:off x="6635846" y="2309698"/>
            <a:ext cx="413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E8C869-2A55-AEBF-BE4F-08F94B4ABBF8}"/>
              </a:ext>
            </a:extLst>
          </p:cNvPr>
          <p:cNvCxnSpPr>
            <a:cxnSpLocks/>
            <a:stCxn id="5" idx="2"/>
            <a:endCxn id="5" idx="6"/>
          </p:cNvCxnSpPr>
          <p:nvPr/>
        </p:nvCxnSpPr>
        <p:spPr>
          <a:xfrm>
            <a:off x="8851751" y="5783580"/>
            <a:ext cx="293145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B6CCC4D-C7AF-6F59-E9A2-BF57A190C9CA}"/>
              </a:ext>
            </a:extLst>
          </p:cNvPr>
          <p:cNvSpPr txBox="1"/>
          <p:nvPr/>
        </p:nvSpPr>
        <p:spPr>
          <a:xfrm>
            <a:off x="9754914" y="6470380"/>
            <a:ext cx="125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 zone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2AB264-033B-B05B-7A86-443DC28B318F}"/>
              </a:ext>
            </a:extLst>
          </p:cNvPr>
          <p:cNvSpPr txBox="1"/>
          <p:nvPr/>
        </p:nvSpPr>
        <p:spPr>
          <a:xfrm>
            <a:off x="912348" y="451949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station (</a:t>
            </a:r>
            <a:r>
              <a:rPr lang="en-US" i="1" dirty="0">
                <a:latin typeface="Times New Roman" panose="02020603050405020304" pitchFamily="18" charset="0"/>
                <a:ea typeface="CMU SANS SERIF" panose="02000603000000000000" pitchFamily="2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B4D9C2-053D-4EF3-BFA8-B094DBA8A6AC}"/>
              </a:ext>
            </a:extLst>
          </p:cNvPr>
          <p:cNvSpPr txBox="1"/>
          <p:nvPr/>
        </p:nvSpPr>
        <p:spPr>
          <a:xfrm>
            <a:off x="5690501" y="1054654"/>
            <a:ext cx="103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UAV (</a:t>
            </a:r>
            <a:r>
              <a:rPr lang="en-US" i="1" dirty="0">
                <a:latin typeface="Times New Roman" panose="02020603050405020304" pitchFamily="18" charset="0"/>
                <a:ea typeface="CMU SANS SERIF" panose="02000603000000000000" pitchFamily="2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9E5EC6-65F4-3F72-E751-6BF5A3ECBE8D}"/>
              </a:ext>
            </a:extLst>
          </p:cNvPr>
          <p:cNvSpPr txBox="1"/>
          <p:nvPr/>
        </p:nvSpPr>
        <p:spPr>
          <a:xfrm>
            <a:off x="10338566" y="4165039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user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40EA39-B85E-9F34-0B98-410003FCBBFD}"/>
              </a:ext>
            </a:extLst>
          </p:cNvPr>
          <p:cNvCxnSpPr>
            <a:cxnSpLocks/>
          </p:cNvCxnSpPr>
          <p:nvPr/>
        </p:nvCxnSpPr>
        <p:spPr>
          <a:xfrm flipH="1" flipV="1">
            <a:off x="7582479" y="2569771"/>
            <a:ext cx="2445511" cy="1776886"/>
          </a:xfrm>
          <a:prstGeom prst="straightConnector1">
            <a:avLst/>
          </a:prstGeom>
          <a:ln>
            <a:solidFill>
              <a:schemeClr val="accent1">
                <a:alpha val="74892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A30ED3-5C7C-5853-A684-D33A61515DEB}"/>
              </a:ext>
            </a:extLst>
          </p:cNvPr>
          <p:cNvCxnSpPr>
            <a:cxnSpLocks/>
          </p:cNvCxnSpPr>
          <p:nvPr/>
        </p:nvCxnSpPr>
        <p:spPr>
          <a:xfrm flipH="1">
            <a:off x="1870195" y="2569771"/>
            <a:ext cx="2441182" cy="1776886"/>
          </a:xfrm>
          <a:prstGeom prst="straightConnector1">
            <a:avLst/>
          </a:prstGeom>
          <a:ln>
            <a:solidFill>
              <a:schemeClr val="accent1">
                <a:alpha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9C854E-B3B6-7B58-0B06-800B5879BC0D}"/>
              </a:ext>
            </a:extLst>
          </p:cNvPr>
          <p:cNvSpPr txBox="1"/>
          <p:nvPr/>
        </p:nvSpPr>
        <p:spPr>
          <a:xfrm>
            <a:off x="8851751" y="3059668"/>
            <a:ext cx="30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0BA3C8-C5BB-8819-4527-AEDFCCF8C79E}"/>
              </a:ext>
            </a:extLst>
          </p:cNvPr>
          <p:cNvSpPr txBox="1"/>
          <p:nvPr/>
        </p:nvSpPr>
        <p:spPr>
          <a:xfrm>
            <a:off x="2811684" y="3059668"/>
            <a:ext cx="30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04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45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Bonkowsky, Daniel</dc:creator>
  <cp:lastModifiedBy>Bonkowsky, Daniel</cp:lastModifiedBy>
  <cp:revision>6</cp:revision>
  <dcterms:created xsi:type="dcterms:W3CDTF">2025-06-26T15:48:09Z</dcterms:created>
  <dcterms:modified xsi:type="dcterms:W3CDTF">2025-07-25T20:43:15Z</dcterms:modified>
</cp:coreProperties>
</file>