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2829"/>
  </p:normalViewPr>
  <p:slideViewPr>
    <p:cSldViewPr snapToGrid="0">
      <p:cViewPr>
        <p:scale>
          <a:sx n="98" d="100"/>
          <a:sy n="98" d="100"/>
        </p:scale>
        <p:origin x="29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F557-F08E-854B-AE48-783F54BBE29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DFA-00F7-EA4E-9BDC-B3579D92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0B8EB-8662-3FFC-9101-C3BE3B7E32F5}"/>
              </a:ext>
            </a:extLst>
          </p:cNvPr>
          <p:cNvCxnSpPr>
            <a:cxnSpLocks/>
          </p:cNvCxnSpPr>
          <p:nvPr/>
        </p:nvCxnSpPr>
        <p:spPr>
          <a:xfrm>
            <a:off x="1843548" y="5255489"/>
            <a:ext cx="972834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093F2-9CE7-0A69-8985-3AB885000B9B}"/>
              </a:ext>
            </a:extLst>
          </p:cNvPr>
          <p:cNvCxnSpPr>
            <a:cxnSpLocks/>
          </p:cNvCxnSpPr>
          <p:nvPr/>
        </p:nvCxnSpPr>
        <p:spPr>
          <a:xfrm flipV="1">
            <a:off x="1529721" y="690383"/>
            <a:ext cx="0" cy="39199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216B8-AD9B-6087-2E99-AF9A4658436E}"/>
              </a:ext>
            </a:extLst>
          </p:cNvPr>
          <p:cNvCxnSpPr>
            <a:cxnSpLocks/>
          </p:cNvCxnSpPr>
          <p:nvPr/>
        </p:nvCxnSpPr>
        <p:spPr>
          <a:xfrm flipV="1">
            <a:off x="1767473" y="3759772"/>
            <a:ext cx="1275741" cy="1235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7CA0C-F2DD-3A59-8D44-6A27A70B4A74}"/>
              </a:ext>
            </a:extLst>
          </p:cNvPr>
          <p:cNvSpPr txBox="1"/>
          <p:nvPr/>
        </p:nvSpPr>
        <p:spPr>
          <a:xfrm>
            <a:off x="11534209" y="5046026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199D-39D6-6286-67B9-4D9B5CADF68A}"/>
              </a:ext>
            </a:extLst>
          </p:cNvPr>
          <p:cNvSpPr txBox="1"/>
          <p:nvPr/>
        </p:nvSpPr>
        <p:spPr>
          <a:xfrm>
            <a:off x="2998058" y="3450772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4EC2D-B8F5-484A-1515-BE239B6D50BB}"/>
              </a:ext>
            </a:extLst>
          </p:cNvPr>
          <p:cNvSpPr txBox="1"/>
          <p:nvPr/>
        </p:nvSpPr>
        <p:spPr>
          <a:xfrm>
            <a:off x="1382823" y="319071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FDC40-6AEE-E365-C4B3-BB032BC4770D}"/>
              </a:ext>
            </a:extLst>
          </p:cNvPr>
          <p:cNvSpPr/>
          <p:nvPr/>
        </p:nvSpPr>
        <p:spPr>
          <a:xfrm>
            <a:off x="4868062" y="2249068"/>
            <a:ext cx="2917422" cy="10553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BCCE69E0-6C12-CA24-3553-6623C1DA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5404588" y="2994554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48CE983C-0829-9204-451D-505BD832A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261" y="4516128"/>
            <a:ext cx="797778" cy="797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385213-4876-59CD-D32E-9FBC708F07D0}"/>
              </a:ext>
            </a:extLst>
          </p:cNvPr>
          <p:cNvCxnSpPr>
            <a:cxnSpLocks/>
          </p:cNvCxnSpPr>
          <p:nvPr/>
        </p:nvCxnSpPr>
        <p:spPr>
          <a:xfrm>
            <a:off x="1527338" y="5553366"/>
            <a:ext cx="0" cy="616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D722A4-25A3-4BFF-ABB0-BD0BD133EE2A}"/>
              </a:ext>
            </a:extLst>
          </p:cNvPr>
          <p:cNvCxnSpPr>
            <a:cxnSpLocks/>
          </p:cNvCxnSpPr>
          <p:nvPr/>
        </p:nvCxnSpPr>
        <p:spPr>
          <a:xfrm flipH="1">
            <a:off x="875654" y="5514759"/>
            <a:ext cx="390198" cy="39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0231D65-20E6-9428-0EB7-46CBF758BB49}"/>
              </a:ext>
            </a:extLst>
          </p:cNvPr>
          <p:cNvSpPr/>
          <p:nvPr/>
        </p:nvSpPr>
        <p:spPr>
          <a:xfrm>
            <a:off x="6295022" y="274497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E1CE92-78A4-21F0-908E-596F1A40C903}"/>
              </a:ext>
            </a:extLst>
          </p:cNvPr>
          <p:cNvSpPr/>
          <p:nvPr/>
        </p:nvSpPr>
        <p:spPr>
          <a:xfrm>
            <a:off x="9718312" y="5223739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Graphic 1029" descr="Man with solid fill">
            <a:extLst>
              <a:ext uri="{FF2B5EF4-FFF2-40B4-BE49-F238E27FC236}">
                <a16:creationId xmlns:a16="http://schemas.microsoft.com/office/drawing/2014/main" id="{58C1CE4D-1B70-332D-98FE-EA02FBFF3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9527" y="5132602"/>
            <a:ext cx="362607" cy="362607"/>
          </a:xfrm>
          <a:prstGeom prst="rect">
            <a:avLst/>
          </a:prstGeom>
        </p:spPr>
      </p:pic>
      <p:pic>
        <p:nvPicPr>
          <p:cNvPr id="1032" name="Graphic 1031" descr="Woman with solid fill">
            <a:extLst>
              <a:ext uri="{FF2B5EF4-FFF2-40B4-BE49-F238E27FC236}">
                <a16:creationId xmlns:a16="http://schemas.microsoft.com/office/drawing/2014/main" id="{5E72C7F1-09D7-6C17-B039-02E016F24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206148" y="5287239"/>
            <a:ext cx="362607" cy="362607"/>
          </a:xfrm>
          <a:prstGeom prst="rect">
            <a:avLst/>
          </a:prstGeom>
        </p:spPr>
      </p:pic>
      <p:pic>
        <p:nvPicPr>
          <p:cNvPr id="1033" name="Graphic 1032" descr="Woman with solid fill">
            <a:extLst>
              <a:ext uri="{FF2B5EF4-FFF2-40B4-BE49-F238E27FC236}">
                <a16:creationId xmlns:a16="http://schemas.microsoft.com/office/drawing/2014/main" id="{193CAE41-DBD1-4182-2CDE-EB5C4EF7D1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802893" y="4610322"/>
            <a:ext cx="362607" cy="362607"/>
          </a:xfrm>
          <a:prstGeom prst="rect">
            <a:avLst/>
          </a:prstGeom>
        </p:spPr>
      </p:pic>
      <p:pic>
        <p:nvPicPr>
          <p:cNvPr id="1034" name="Graphic 1033" descr="Man with solid fill">
            <a:extLst>
              <a:ext uri="{FF2B5EF4-FFF2-40B4-BE49-F238E27FC236}">
                <a16:creationId xmlns:a16="http://schemas.microsoft.com/office/drawing/2014/main" id="{21CC9128-9752-57FF-C033-58FB7F0C2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7990" y="4786986"/>
            <a:ext cx="362607" cy="362607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6942331-E9AD-E5A2-FD86-381FCB0B8479}"/>
              </a:ext>
            </a:extLst>
          </p:cNvPr>
          <p:cNvSpPr txBox="1"/>
          <p:nvPr/>
        </p:nvSpPr>
        <p:spPr>
          <a:xfrm>
            <a:off x="5933879" y="2782001"/>
            <a:ext cx="80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D9102FE-0D27-1C58-707B-2194559B2EBF}"/>
              </a:ext>
            </a:extLst>
          </p:cNvPr>
          <p:cNvCxnSpPr>
            <a:cxnSpLocks/>
            <a:stCxn id="61" idx="6"/>
            <a:endCxn id="29" idx="6"/>
          </p:cNvCxnSpPr>
          <p:nvPr/>
        </p:nvCxnSpPr>
        <p:spPr>
          <a:xfrm>
            <a:off x="6358522" y="2776720"/>
            <a:ext cx="142696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3702C3D3-5587-FEFF-0BB0-2D3D17FBA4A2}"/>
              </a:ext>
            </a:extLst>
          </p:cNvPr>
          <p:cNvSpPr/>
          <p:nvPr/>
        </p:nvSpPr>
        <p:spPr>
          <a:xfrm rot="5400000">
            <a:off x="7013387" y="1941107"/>
            <a:ext cx="85479" cy="14587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53A77B9-D97A-EB18-272F-38F47FF419A1}"/>
              </a:ext>
            </a:extLst>
          </p:cNvPr>
          <p:cNvSpPr txBox="1"/>
          <p:nvPr/>
        </p:nvSpPr>
        <p:spPr>
          <a:xfrm>
            <a:off x="6944729" y="2364211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514740B-41D5-8CDC-39E4-02091A99857D}"/>
              </a:ext>
            </a:extLst>
          </p:cNvPr>
          <p:cNvSpPr txBox="1"/>
          <p:nvPr/>
        </p:nvSpPr>
        <p:spPr>
          <a:xfrm>
            <a:off x="1162577" y="52069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9322E27-DA1B-FBEF-510D-42D2EDFEF95B}"/>
              </a:ext>
            </a:extLst>
          </p:cNvPr>
          <p:cNvCxnSpPr>
            <a:cxnSpLocks/>
          </p:cNvCxnSpPr>
          <p:nvPr/>
        </p:nvCxnSpPr>
        <p:spPr>
          <a:xfrm>
            <a:off x="598608" y="5260164"/>
            <a:ext cx="599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1CFE8FF-67A2-02B4-FD32-7788B949C398}"/>
              </a:ext>
            </a:extLst>
          </p:cNvPr>
          <p:cNvSpPr txBox="1"/>
          <p:nvPr/>
        </p:nvSpPr>
        <p:spPr>
          <a:xfrm>
            <a:off x="9334624" y="4943933"/>
            <a:ext cx="83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218371BC-637C-36C2-FAD4-10E8CEBA58C0}"/>
              </a:ext>
            </a:extLst>
          </p:cNvPr>
          <p:cNvCxnSpPr>
            <a:cxnSpLocks/>
          </p:cNvCxnSpPr>
          <p:nvPr/>
        </p:nvCxnSpPr>
        <p:spPr>
          <a:xfrm flipH="1" flipV="1">
            <a:off x="5771431" y="3409530"/>
            <a:ext cx="3267862" cy="1166693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DCBCC2F-01A7-4C78-B2FB-B9B554A16B0E}"/>
              </a:ext>
            </a:extLst>
          </p:cNvPr>
          <p:cNvCxnSpPr>
            <a:cxnSpLocks/>
          </p:cNvCxnSpPr>
          <p:nvPr/>
        </p:nvCxnSpPr>
        <p:spPr>
          <a:xfrm flipH="1">
            <a:off x="2072273" y="3429000"/>
            <a:ext cx="3353946" cy="1549972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070498-D588-67B1-5100-BF758FD99313}"/>
              </a:ext>
            </a:extLst>
          </p:cNvPr>
          <p:cNvSpPr txBox="1"/>
          <p:nvPr/>
        </p:nvSpPr>
        <p:spPr>
          <a:xfrm>
            <a:off x="222367" y="46330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3F450EC-8F5E-617C-31CE-697EAADD9C3C}"/>
              </a:ext>
            </a:extLst>
          </p:cNvPr>
          <p:cNvSpPr txBox="1"/>
          <p:nvPr/>
        </p:nvSpPr>
        <p:spPr>
          <a:xfrm>
            <a:off x="5371426" y="279114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861EFA3-E621-B0D9-3213-3D760CAE9AB4}"/>
              </a:ext>
            </a:extLst>
          </p:cNvPr>
          <p:cNvSpPr txBox="1"/>
          <p:nvPr/>
        </p:nvSpPr>
        <p:spPr>
          <a:xfrm>
            <a:off x="9077474" y="4216714"/>
            <a:ext cx="118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users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74B85CE-3F46-01E9-7A43-4C59422E4A71}"/>
              </a:ext>
            </a:extLst>
          </p:cNvPr>
          <p:cNvSpPr txBox="1"/>
          <p:nvPr/>
        </p:nvSpPr>
        <p:spPr>
          <a:xfrm>
            <a:off x="7202162" y="416784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8519B-38A4-8FB7-007B-13DBD2D48706}"/>
              </a:ext>
            </a:extLst>
          </p:cNvPr>
          <p:cNvSpPr txBox="1"/>
          <p:nvPr/>
        </p:nvSpPr>
        <p:spPr>
          <a:xfrm>
            <a:off x="3539696" y="4317371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42972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78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11</cp:revision>
  <dcterms:created xsi:type="dcterms:W3CDTF">2025-06-26T15:48:09Z</dcterms:created>
  <dcterms:modified xsi:type="dcterms:W3CDTF">2025-08-01T00:12:18Z</dcterms:modified>
</cp:coreProperties>
</file>