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725"/>
  </p:normalViewPr>
  <p:slideViewPr>
    <p:cSldViewPr snapToGrid="0">
      <p:cViewPr>
        <p:scale>
          <a:sx n="82" d="100"/>
          <a:sy n="82" d="100"/>
        </p:scale>
        <p:origin x="168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617220" y="4464574"/>
            <a:ext cx="92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01276" y="1715150"/>
            <a:ext cx="185153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70570" y="2402295"/>
            <a:ext cx="24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144394" y="416503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46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CMU SANS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5</cp:revision>
  <dcterms:created xsi:type="dcterms:W3CDTF">2025-06-26T15:48:09Z</dcterms:created>
  <dcterms:modified xsi:type="dcterms:W3CDTF">2025-07-21T22:44:10Z</dcterms:modified>
</cp:coreProperties>
</file>