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09" r:id="rId2"/>
    <p:sldMasterId id="2147483812" r:id="rId3"/>
  </p:sldMasterIdLst>
  <p:notesMasterIdLst>
    <p:notesMasterId r:id="rId13"/>
  </p:notesMasterIdLst>
  <p:handoutMasterIdLst>
    <p:handoutMasterId r:id="rId14"/>
  </p:handoutMasterIdLst>
  <p:sldIdLst>
    <p:sldId id="319" r:id="rId4"/>
    <p:sldId id="305" r:id="rId5"/>
    <p:sldId id="281" r:id="rId6"/>
    <p:sldId id="320" r:id="rId7"/>
    <p:sldId id="310" r:id="rId8"/>
    <p:sldId id="302" r:id="rId9"/>
    <p:sldId id="321" r:id="rId10"/>
    <p:sldId id="314" r:id="rId11"/>
    <p:sldId id="313" r:id="rId12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5E9B"/>
    <a:srgbClr val="352949"/>
    <a:srgbClr val="99A9C9"/>
    <a:srgbClr val="43619D"/>
    <a:srgbClr val="4865A0"/>
    <a:srgbClr val="46639D"/>
    <a:srgbClr val="5671A4"/>
    <a:srgbClr val="655D97"/>
    <a:srgbClr val="C8C5E2"/>
    <a:srgbClr val="011F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83392" autoAdjust="0"/>
  </p:normalViewPr>
  <p:slideViewPr>
    <p:cSldViewPr>
      <p:cViewPr varScale="1">
        <p:scale>
          <a:sx n="95" d="100"/>
          <a:sy n="95" d="100"/>
        </p:scale>
        <p:origin x="192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88"/>
    </p:cViewPr>
  </p:sorterViewPr>
  <p:notesViewPr>
    <p:cSldViewPr>
      <p:cViewPr varScale="1">
        <p:scale>
          <a:sx n="53" d="100"/>
          <a:sy n="53" d="100"/>
        </p:scale>
        <p:origin x="-2640" y="-90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ël Both" userId="b27740877d09cc8a" providerId="LiveId" clId="{BBFF9E02-AB84-4409-9A7C-2466B3D2B76D}"/>
    <pc:docChg chg="undo redo custSel addSld delSld modSld sldOrd">
      <pc:chgData name="Daniël Both" userId="b27740877d09cc8a" providerId="LiveId" clId="{BBFF9E02-AB84-4409-9A7C-2466B3D2B76D}" dt="2018-04-15T16:36:09.916" v="631" actId="2696"/>
      <pc:docMkLst>
        <pc:docMk/>
      </pc:docMkLst>
      <pc:sldChg chg="modSp modAnim">
        <pc:chgData name="Daniël Both" userId="b27740877d09cc8a" providerId="LiveId" clId="{BBFF9E02-AB84-4409-9A7C-2466B3D2B76D}" dt="2018-04-15T15:50:39.119" v="563" actId="2696"/>
        <pc:sldMkLst>
          <pc:docMk/>
          <pc:sldMk cId="3109724331" sldId="302"/>
        </pc:sldMkLst>
        <pc:spChg chg="mod">
          <ac:chgData name="Daniël Both" userId="b27740877d09cc8a" providerId="LiveId" clId="{BBFF9E02-AB84-4409-9A7C-2466B3D2B76D}" dt="2018-04-15T15:35:19.550" v="442" actId="20577"/>
          <ac:spMkLst>
            <pc:docMk/>
            <pc:sldMk cId="3109724331" sldId="302"/>
            <ac:spMk id="3" creationId="{00000000-0000-0000-0000-000000000000}"/>
          </ac:spMkLst>
        </pc:spChg>
      </pc:sldChg>
      <pc:sldChg chg="modSp">
        <pc:chgData name="Daniël Both" userId="b27740877d09cc8a" providerId="LiveId" clId="{BBFF9E02-AB84-4409-9A7C-2466B3D2B76D}" dt="2018-04-15T15:36:07.389" v="470" actId="27636"/>
        <pc:sldMkLst>
          <pc:docMk/>
          <pc:sldMk cId="2040841989" sldId="310"/>
        </pc:sldMkLst>
        <pc:spChg chg="mod">
          <ac:chgData name="Daniël Both" userId="b27740877d09cc8a" providerId="LiveId" clId="{BBFF9E02-AB84-4409-9A7C-2466B3D2B76D}" dt="2018-04-15T15:36:07.389" v="470" actId="27636"/>
          <ac:spMkLst>
            <pc:docMk/>
            <pc:sldMk cId="2040841989" sldId="310"/>
            <ac:spMk id="3" creationId="{00000000-0000-0000-0000-000000000000}"/>
          </ac:spMkLst>
        </pc:spChg>
      </pc:sldChg>
      <pc:sldChg chg="del">
        <pc:chgData name="Daniël Both" userId="b27740877d09cc8a" providerId="LiveId" clId="{BBFF9E02-AB84-4409-9A7C-2466B3D2B76D}" dt="2018-04-15T16:36:09.916" v="631" actId="2696"/>
        <pc:sldMkLst>
          <pc:docMk/>
          <pc:sldMk cId="1783199960" sldId="312"/>
        </pc:sldMkLst>
      </pc:sldChg>
      <pc:sldChg chg="ord">
        <pc:chgData name="Daniël Both" userId="b27740877d09cc8a" providerId="LiveId" clId="{BBFF9E02-AB84-4409-9A7C-2466B3D2B76D}" dt="2018-04-15T15:51:37.538" v="564" actId="2696"/>
        <pc:sldMkLst>
          <pc:docMk/>
          <pc:sldMk cId="4184402693" sldId="314"/>
        </pc:sldMkLst>
      </pc:sldChg>
      <pc:sldChg chg="del">
        <pc:chgData name="Daniël Both" userId="b27740877d09cc8a" providerId="LiveId" clId="{BBFF9E02-AB84-4409-9A7C-2466B3D2B76D}" dt="2018-04-15T15:36:12.384" v="471" actId="2696"/>
        <pc:sldMkLst>
          <pc:docMk/>
          <pc:sldMk cId="1401421730" sldId="317"/>
        </pc:sldMkLst>
      </pc:sldChg>
      <pc:sldChg chg="addSp delSp modSp add">
        <pc:chgData name="Daniël Both" userId="b27740877d09cc8a" providerId="LiveId" clId="{BBFF9E02-AB84-4409-9A7C-2466B3D2B76D}" dt="2018-04-15T15:49:49.851" v="552" actId="1076"/>
        <pc:sldMkLst>
          <pc:docMk/>
          <pc:sldMk cId="550044971" sldId="320"/>
        </pc:sldMkLst>
        <pc:spChg chg="add del">
          <ac:chgData name="Daniël Both" userId="b27740877d09cc8a" providerId="LiveId" clId="{BBFF9E02-AB84-4409-9A7C-2466B3D2B76D}" dt="2018-04-15T15:40:16.153" v="491" actId="1076"/>
          <ac:spMkLst>
            <pc:docMk/>
            <pc:sldMk cId="550044971" sldId="320"/>
            <ac:spMk id="2" creationId="{DC760D02-EEE3-4FF8-9D65-73B020701A75}"/>
          </ac:spMkLst>
        </pc:spChg>
        <pc:spChg chg="mod">
          <ac:chgData name="Daniël Both" userId="b27740877d09cc8a" providerId="LiveId" clId="{BBFF9E02-AB84-4409-9A7C-2466B3D2B76D}" dt="2018-04-15T15:44:42.819" v="525" actId="20577"/>
          <ac:spMkLst>
            <pc:docMk/>
            <pc:sldMk cId="550044971" sldId="320"/>
            <ac:spMk id="3" creationId="{5A6A0FD7-BB9B-4177-8DE9-ECF133024059}"/>
          </ac:spMkLst>
        </pc:spChg>
        <pc:picChg chg="add del mod">
          <ac:chgData name="Daniël Both" userId="b27740877d09cc8a" providerId="LiveId" clId="{BBFF9E02-AB84-4409-9A7C-2466B3D2B76D}" dt="2018-04-15T15:40:16.153" v="491" actId="1076"/>
          <ac:picMkLst>
            <pc:docMk/>
            <pc:sldMk cId="550044971" sldId="320"/>
            <ac:picMk id="5" creationId="{526421B3-86A2-46A2-942E-FDB36113253E}"/>
          </ac:picMkLst>
        </pc:picChg>
        <pc:picChg chg="add mod">
          <ac:chgData name="Daniël Both" userId="b27740877d09cc8a" providerId="LiveId" clId="{BBFF9E02-AB84-4409-9A7C-2466B3D2B76D}" dt="2018-04-15T15:49:49.851" v="552" actId="1076"/>
          <ac:picMkLst>
            <pc:docMk/>
            <pc:sldMk cId="550044971" sldId="320"/>
            <ac:picMk id="6" creationId="{7139D896-FD7C-404C-A1CA-EC54F3B1AFE6}"/>
          </ac:picMkLst>
        </pc:picChg>
      </pc:sldChg>
      <pc:sldChg chg="modSp add modAnim">
        <pc:chgData name="Daniël Both" userId="b27740877d09cc8a" providerId="LiveId" clId="{BBFF9E02-AB84-4409-9A7C-2466B3D2B76D}" dt="2018-04-15T16:17:20.860" v="630" actId="20577"/>
        <pc:sldMkLst>
          <pc:docMk/>
          <pc:sldMk cId="2857478529" sldId="321"/>
        </pc:sldMkLst>
        <pc:spChg chg="mod">
          <ac:chgData name="Daniël Both" userId="b27740877d09cc8a" providerId="LiveId" clId="{BBFF9E02-AB84-4409-9A7C-2466B3D2B76D}" dt="2018-04-15T15:52:09.080" v="569" actId="20577"/>
          <ac:spMkLst>
            <pc:docMk/>
            <pc:sldMk cId="2857478529" sldId="321"/>
            <ac:spMk id="2" creationId="{00000000-0000-0000-0000-000000000000}"/>
          </ac:spMkLst>
        </pc:spChg>
        <pc:spChg chg="mod">
          <ac:chgData name="Daniël Both" userId="b27740877d09cc8a" providerId="LiveId" clId="{BBFF9E02-AB84-4409-9A7C-2466B3D2B76D}" dt="2018-04-15T16:17:20.860" v="630" actId="20577"/>
          <ac:spMkLst>
            <pc:docMk/>
            <pc:sldMk cId="2857478529" sldId="321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r>
              <a:rPr lang="de-DE" dirty="0"/>
              <a:t>Weitergabe oder Vervielfältigung nur mit Genehmigung des Autors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89F6080D-010B-4BB8-A880-C44531D4C9A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pic>
        <p:nvPicPr>
          <p:cNvPr id="23557" name="Picture 6" descr="logo_v6-n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61913"/>
            <a:ext cx="1844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007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55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0C6D6275-D5B4-459A-B2A3-212CA60D230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197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morning</a:t>
            </a:r>
          </a:p>
          <a:p>
            <a:r>
              <a:rPr lang="en-US" dirty="0"/>
              <a:t>Share story about why this session?</a:t>
            </a:r>
          </a:p>
          <a:p>
            <a:r>
              <a:rPr lang="en-US" dirty="0"/>
              <a:t>Fun to show errors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5344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1080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Start">
    <p:bg>
      <p:bgPr>
        <a:solidFill>
          <a:srgbClr val="011F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8" y="1412776"/>
            <a:ext cx="7772400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74440" y="6093296"/>
            <a:ext cx="461764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2781300"/>
            <a:ext cx="7772400" cy="935038"/>
          </a:xfrm>
        </p:spPr>
        <p:txBody>
          <a:bodyPr/>
          <a:lstStyle>
            <a:lvl1pPr marL="0" indent="0" algn="ctr">
              <a:buNone/>
              <a:defRPr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5949280"/>
            <a:ext cx="784893" cy="68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6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1443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rgbClr val="99A9C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3600" b="1" cap="none" baseline="0">
                <a:solidFill>
                  <a:srgbClr val="35294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 anchor="t"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263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28600" dist="1016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 cap="none" baseline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577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Standard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405E9B"/>
          </a:solidFill>
        </p:spPr>
        <p:txBody>
          <a:bodyPr lIns="360000" anchor="ctr"/>
          <a:lstStyle>
            <a:lvl1pPr algn="l">
              <a:defRPr sz="3600" b="0">
                <a:solidFill>
                  <a:srgbClr val="C8C5E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45896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405E9B"/>
          </a:solidFill>
        </p:spPr>
        <p:txBody>
          <a:bodyPr lIns="360000" anchor="ctr"/>
          <a:lstStyle>
            <a:lvl1pPr algn="l">
              <a:defRPr sz="3600" b="0">
                <a:solidFill>
                  <a:srgbClr val="C8C5E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2566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bg>
      <p:bgPr>
        <a:solidFill>
          <a:srgbClr val="405E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916832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4149080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405E9B"/>
          </a:solidFill>
        </p:spPr>
        <p:txBody>
          <a:bodyPr lIns="360000" anchor="ctr"/>
          <a:lstStyle>
            <a:lvl1pPr algn="l">
              <a:defRPr sz="3600" b="0">
                <a:solidFill>
                  <a:srgbClr val="C8C5E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8077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405E9B"/>
          </a:solidFill>
        </p:spPr>
        <p:txBody>
          <a:bodyPr lIns="360000" anchor="ctr"/>
          <a:lstStyle>
            <a:lvl1pPr algn="l">
              <a:defRPr sz="3600" b="0">
                <a:solidFill>
                  <a:srgbClr val="C8C5E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943203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She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6336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4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1700808"/>
            <a:ext cx="8229600" cy="2088232"/>
          </a:xfrm>
          <a:prstGeom prst="rect">
            <a:avLst/>
          </a:prstGeom>
        </p:spPr>
        <p:txBody>
          <a:bodyPr/>
          <a:lstStyle>
            <a:lvl1pPr>
              <a:defRPr sz="12000" b="1">
                <a:solidFill>
                  <a:srgbClr val="011F5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dirty="0"/>
              <a:t>DEMO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4221087"/>
            <a:ext cx="8208963" cy="2160241"/>
          </a:xfrm>
        </p:spPr>
        <p:txBody>
          <a:bodyPr/>
          <a:lstStyle>
            <a:lvl1pPr algn="ctr">
              <a:defRPr baseline="0">
                <a:solidFill>
                  <a:srgbClr val="17175D"/>
                </a:solidFill>
              </a:defRPr>
            </a:lvl1pPr>
          </a:lstStyle>
          <a:p>
            <a:pPr lvl="0"/>
            <a:r>
              <a:rPr lang="en-US" dirty="0"/>
              <a:t>Description of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2" name="Rechteck 21"/>
          <p:cNvSpPr/>
          <p:nvPr userDrawn="1"/>
        </p:nvSpPr>
        <p:spPr bwMode="auto">
          <a:xfrm>
            <a:off x="0" y="6000750"/>
            <a:ext cx="9144000" cy="857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5334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de-DE" sz="1200" i="1">
              <a:solidFill>
                <a:schemeClr val="tx1"/>
              </a:solidFill>
              <a:effectLst/>
            </a:endParaRPr>
          </a:p>
        </p:txBody>
      </p:sp>
      <p:sp>
        <p:nvSpPr>
          <p:cNvPr id="20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663" y="1268760"/>
            <a:ext cx="8694737" cy="442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6078162"/>
            <a:ext cx="784893" cy="68496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4" r:id="rId2"/>
    <p:sldLayoutId id="2147483807" r:id="rId3"/>
    <p:sldLayoutId id="2147483803" r:id="rId4"/>
    <p:sldLayoutId id="2147483801" r:id="rId5"/>
    <p:sldLayoutId id="2147483808" r:id="rId6"/>
    <p:sldLayoutId id="2147483799" r:id="rId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332656"/>
            <a:ext cx="8496944" cy="6120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6078162"/>
            <a:ext cx="784893" cy="68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4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124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984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nielboth/CaseOfTheUnexplainedPowerShellEdition2018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4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0" y="6393575"/>
            <a:ext cx="9144000" cy="464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472" y="6618715"/>
            <a:ext cx="216024" cy="210606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0" y="0"/>
            <a:ext cx="9144000" cy="6540797"/>
          </a:xfrm>
          <a:prstGeom prst="rect">
            <a:avLst/>
          </a:prstGeom>
          <a:solidFill>
            <a:srgbClr val="011F5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88640"/>
            <a:ext cx="2160240" cy="2160416"/>
          </a:xfrm>
          <a:prstGeom prst="rect">
            <a:avLst/>
          </a:prstGeom>
        </p:spPr>
      </p:pic>
      <p:sp>
        <p:nvSpPr>
          <p:cNvPr id="4" name="Titel 1"/>
          <p:cNvSpPr txBox="1">
            <a:spLocks/>
          </p:cNvSpPr>
          <p:nvPr/>
        </p:nvSpPr>
        <p:spPr>
          <a:xfrm>
            <a:off x="755576" y="2925032"/>
            <a:ext cx="7704856" cy="20881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600" dirty="0">
                <a:solidFill>
                  <a:schemeClr val="bg1"/>
                </a:solidFill>
                <a:effectLst/>
                <a:latin typeface="+mn-lt"/>
              </a:rPr>
              <a:t>Build an immutable application infrastructure with Nano Server, PowerShell DSC, and the</a:t>
            </a:r>
          </a:p>
          <a:p>
            <a:pPr algn="ctr" fontAlgn="auto">
              <a:spcAft>
                <a:spcPts val="0"/>
              </a:spcAft>
            </a:pPr>
            <a:r>
              <a:rPr lang="en-US" sz="3600" dirty="0">
                <a:solidFill>
                  <a:schemeClr val="bg1"/>
                </a:solidFill>
                <a:effectLst/>
                <a:latin typeface="+mn-lt"/>
              </a:rPr>
              <a:t>release pipeline </a:t>
            </a:r>
            <a:endParaRPr lang="de-DE" sz="3600" dirty="0"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971600" y="5589240"/>
            <a:ext cx="7772400" cy="3600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de-DE" sz="2400" dirty="0">
                <a:solidFill>
                  <a:schemeClr val="bg1"/>
                </a:solidFill>
                <a:effectLst/>
                <a:latin typeface="+mn-lt"/>
              </a:rPr>
              <a:t>Ravikanth Chaganti</a:t>
            </a: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4355976" y="1922037"/>
            <a:ext cx="643878" cy="3600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de-DE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2017</a:t>
            </a:r>
            <a:endParaRPr lang="de-DE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358" y="6631618"/>
            <a:ext cx="1274481" cy="1848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22" y="6640190"/>
            <a:ext cx="502533" cy="16765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296" y="6490644"/>
            <a:ext cx="1048245" cy="466748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380" y="6504881"/>
            <a:ext cx="876550" cy="438275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082" y="6663423"/>
            <a:ext cx="787735" cy="121190"/>
          </a:xfrm>
          <a:prstGeom prst="rect">
            <a:avLst/>
          </a:prstGeom>
        </p:spPr>
      </p:pic>
      <p:sp>
        <p:nvSpPr>
          <p:cNvPr id="14" name="Rechteck 13"/>
          <p:cNvSpPr/>
          <p:nvPr/>
        </p:nvSpPr>
        <p:spPr>
          <a:xfrm>
            <a:off x="0" y="6393575"/>
            <a:ext cx="9144000" cy="464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11F5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itel 1"/>
          <p:cNvSpPr txBox="1">
            <a:spLocks/>
          </p:cNvSpPr>
          <p:nvPr/>
        </p:nvSpPr>
        <p:spPr>
          <a:xfrm>
            <a:off x="681471" y="2410824"/>
            <a:ext cx="7704856" cy="17469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600" dirty="0">
                <a:solidFill>
                  <a:schemeClr val="bg1"/>
                </a:solidFill>
                <a:effectLst/>
                <a:latin typeface="+mn-lt"/>
              </a:rPr>
              <a:t>Case of the Unexplained</a:t>
            </a:r>
          </a:p>
          <a:p>
            <a:pPr algn="ctr" fontAlgn="auto">
              <a:spcAft>
                <a:spcPts val="0"/>
              </a:spcAft>
            </a:pPr>
            <a:r>
              <a:rPr lang="en-US" sz="3600" dirty="0">
                <a:solidFill>
                  <a:schemeClr val="bg1"/>
                </a:solidFill>
                <a:effectLst/>
                <a:latin typeface="+mn-lt"/>
              </a:rPr>
              <a:t>PowerShell Edition</a:t>
            </a:r>
          </a:p>
          <a:p>
            <a:pPr algn="ctr" fontAlgn="auto">
              <a:spcAft>
                <a:spcPts val="0"/>
              </a:spcAft>
            </a:pPr>
            <a:endParaRPr lang="de-DE" sz="3600" dirty="0"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22" name="Titel 1"/>
          <p:cNvSpPr txBox="1">
            <a:spLocks/>
          </p:cNvSpPr>
          <p:nvPr/>
        </p:nvSpPr>
        <p:spPr>
          <a:xfrm>
            <a:off x="755576" y="3356991"/>
            <a:ext cx="7772400" cy="33724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endParaRPr lang="en-US" sz="2400" dirty="0">
              <a:solidFill>
                <a:schemeClr val="bg1"/>
              </a:solidFill>
              <a:effectLst/>
              <a:latin typeface="+mn-lt"/>
            </a:endParaRPr>
          </a:p>
          <a:p>
            <a:pPr algn="ctr" fontAlgn="auto">
              <a:spcAft>
                <a:spcPts val="0"/>
              </a:spcAft>
            </a:pPr>
            <a:endParaRPr lang="en-US" sz="2400" dirty="0">
              <a:solidFill>
                <a:schemeClr val="bg1"/>
              </a:solidFill>
              <a:effectLst/>
              <a:latin typeface="+mn-lt"/>
            </a:endParaRPr>
          </a:p>
          <a:p>
            <a:pPr algn="ctr" fontAlgn="auto">
              <a:spcAft>
                <a:spcPts val="0"/>
              </a:spcAft>
            </a:pPr>
            <a:endParaRPr lang="en-US" sz="2400" dirty="0">
              <a:solidFill>
                <a:schemeClr val="bg1"/>
              </a:solidFill>
              <a:effectLst/>
              <a:latin typeface="+mn-lt"/>
            </a:endParaRPr>
          </a:p>
          <a:p>
            <a:pPr algn="ctr" fontAlgn="auto">
              <a:spcAft>
                <a:spcPts val="0"/>
              </a:spcAft>
            </a:pPr>
            <a:endParaRPr lang="en-US" sz="2400" dirty="0">
              <a:solidFill>
                <a:schemeClr val="bg1"/>
              </a:solidFill>
              <a:effectLst/>
              <a:latin typeface="+mn-lt"/>
            </a:endParaRPr>
          </a:p>
          <a:p>
            <a:pPr algn="ctr" fontAlgn="auto">
              <a:spcAft>
                <a:spcPts val="0"/>
              </a:spcAft>
            </a:pPr>
            <a:endParaRPr lang="en-US" sz="2400" dirty="0">
              <a:solidFill>
                <a:schemeClr val="bg1"/>
              </a:solidFill>
              <a:effectLst/>
              <a:latin typeface="+mn-lt"/>
            </a:endParaRPr>
          </a:p>
          <a:p>
            <a:pPr algn="ctr" fontAlgn="auto"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  <a:effectLst/>
                <a:latin typeface="+mn-lt"/>
              </a:rPr>
              <a:t>Daniël Both</a:t>
            </a:r>
          </a:p>
          <a:p>
            <a:pPr algn="ctr" fontAlgn="auto"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  <a:effectLst/>
                <a:latin typeface="+mn-lt"/>
              </a:rPr>
              <a:t>Optiver</a:t>
            </a:r>
          </a:p>
          <a:p>
            <a:pPr algn="ctr" fontAlgn="auto">
              <a:spcAft>
                <a:spcPts val="0"/>
              </a:spcAft>
            </a:pPr>
            <a:endParaRPr lang="en-US" sz="2400" dirty="0">
              <a:solidFill>
                <a:schemeClr val="bg1"/>
              </a:solidFill>
              <a:effectLst/>
              <a:latin typeface="+mn-lt"/>
            </a:endParaRPr>
          </a:p>
          <a:p>
            <a:pPr algn="ctr" fontAlgn="auto"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  <a:effectLst/>
                <a:latin typeface="+mn-lt"/>
              </a:rPr>
              <a:t>@</a:t>
            </a:r>
            <a:r>
              <a:rPr lang="en-US" sz="2400" dirty="0" err="1">
                <a:solidFill>
                  <a:schemeClr val="bg1"/>
                </a:solidFill>
                <a:effectLst/>
                <a:latin typeface="+mn-lt"/>
              </a:rPr>
              <a:t>poshboth</a:t>
            </a:r>
            <a:endParaRPr lang="en-US" sz="2400" dirty="0">
              <a:solidFill>
                <a:schemeClr val="bg1"/>
              </a:solidFill>
              <a:effectLst/>
              <a:latin typeface="+mn-lt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481052"/>
            <a:ext cx="1537311" cy="134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426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endParaRPr lang="de-DE" dirty="0"/>
          </a:p>
          <a:p>
            <a:r>
              <a:rPr lang="de-DE" dirty="0"/>
              <a:t>Cases</a:t>
            </a:r>
          </a:p>
          <a:p>
            <a:pPr lvl="1"/>
            <a:r>
              <a:rPr lang="de-DE" dirty="0"/>
              <a:t>Errors</a:t>
            </a:r>
          </a:p>
          <a:p>
            <a:pPr lvl="1"/>
            <a:r>
              <a:rPr lang="de-DE" dirty="0"/>
              <a:t>Performance </a:t>
            </a:r>
            <a:r>
              <a:rPr lang="de-DE" dirty="0" err="1"/>
              <a:t>Issues</a:t>
            </a:r>
            <a:endParaRPr lang="de-DE" dirty="0"/>
          </a:p>
          <a:p>
            <a:pPr lvl="1"/>
            <a:r>
              <a:rPr lang="de-DE" dirty="0" err="1"/>
              <a:t>Unexpected</a:t>
            </a:r>
            <a:r>
              <a:rPr lang="de-DE" dirty="0"/>
              <a:t> </a:t>
            </a:r>
            <a:r>
              <a:rPr lang="de-DE" dirty="0" err="1"/>
              <a:t>behavior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PowerShell Blue Screens</a:t>
            </a:r>
          </a:p>
          <a:p>
            <a:pPr lvl="2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25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Errors</a:t>
            </a: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11AAE6-763A-4F7D-9F68-31E8768E6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2" y="4859665"/>
            <a:ext cx="9144000" cy="10801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AD4C442-242B-4C99-8E60-4000509F6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27783"/>
            <a:ext cx="9144000" cy="5395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A58C4F-661C-460C-A066-8A5E126BDA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2" y="3156279"/>
            <a:ext cx="9124476" cy="5253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C44F7E-DADE-4BE0-8B11-DE4791D968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085308"/>
            <a:ext cx="9144000" cy="77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16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760D02-EEE3-4FF8-9D65-73B020701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A6A0FD7-BB9B-4177-8DE9-ECF133024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 - 10 stages of debugging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39D896-FD7C-404C-A1CA-EC54F3B1A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39" y="3284984"/>
            <a:ext cx="865822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04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ready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!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084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Summary –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learn</a:t>
            </a:r>
            <a:r>
              <a:rPr lang="de-DE" dirty="0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Data type </a:t>
            </a:r>
            <a:r>
              <a:rPr lang="de-DE" dirty="0" err="1"/>
              <a:t>conversions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unfriendly</a:t>
            </a:r>
            <a:endParaRPr lang="de-DE" dirty="0"/>
          </a:p>
          <a:p>
            <a:r>
              <a:rPr lang="de-DE" dirty="0" err="1"/>
              <a:t>PSDrives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put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wrong</a:t>
            </a:r>
            <a:r>
              <a:rPr lang="de-DE" dirty="0"/>
              <a:t> </a:t>
            </a:r>
            <a:r>
              <a:rPr lang="de-DE" dirty="0" err="1"/>
              <a:t>path</a:t>
            </a:r>
            <a:endParaRPr lang="de-DE" dirty="0"/>
          </a:p>
          <a:p>
            <a:r>
              <a:rPr lang="de-DE" dirty="0" err="1"/>
              <a:t>Remember</a:t>
            </a:r>
            <a:r>
              <a:rPr lang="de-DE" dirty="0"/>
              <a:t> </a:t>
            </a:r>
            <a:r>
              <a:rPr lang="de-DE" dirty="0" err="1"/>
              <a:t>scopes</a:t>
            </a:r>
            <a:endParaRPr lang="de-DE" dirty="0"/>
          </a:p>
          <a:p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configure</a:t>
            </a:r>
            <a:r>
              <a:rPr lang="de-DE" dirty="0"/>
              <a:t> $switch</a:t>
            </a:r>
          </a:p>
          <a:p>
            <a:r>
              <a:rPr lang="de-DE" dirty="0"/>
              <a:t>Progress </a:t>
            </a:r>
            <a:r>
              <a:rPr lang="de-DE" dirty="0" err="1"/>
              <a:t>can</a:t>
            </a:r>
            <a:r>
              <a:rPr lang="de-DE" dirty="0"/>
              <a:t> slow </a:t>
            </a:r>
            <a:r>
              <a:rPr lang="de-DE" dirty="0" err="1"/>
              <a:t>you</a:t>
            </a:r>
            <a:r>
              <a:rPr lang="de-DE" dirty="0"/>
              <a:t> down</a:t>
            </a:r>
          </a:p>
          <a:p>
            <a:r>
              <a:rPr lang="de-DE" dirty="0" err="1"/>
              <a:t>SilentlyContinue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ignore</a:t>
            </a:r>
            <a:r>
              <a:rPr lang="de-DE" dirty="0"/>
              <a:t> </a:t>
            </a:r>
            <a:r>
              <a:rPr lang="de-DE" dirty="0" err="1"/>
              <a:t>you</a:t>
            </a:r>
            <a:endParaRPr lang="de-DE" dirty="0"/>
          </a:p>
          <a:p>
            <a:r>
              <a:rPr lang="de-DE" dirty="0"/>
              <a:t>Enter-</a:t>
            </a:r>
            <a:r>
              <a:rPr lang="de-DE" dirty="0" err="1"/>
              <a:t>PSHostProcess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debug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scheduled</a:t>
            </a:r>
            <a:r>
              <a:rPr lang="de-DE" dirty="0"/>
              <a:t> </a:t>
            </a:r>
            <a:r>
              <a:rPr lang="de-DE" dirty="0" err="1"/>
              <a:t>task</a:t>
            </a:r>
            <a:endParaRPr lang="de-DE" dirty="0"/>
          </a:p>
          <a:p>
            <a:r>
              <a:rPr lang="de-DE" dirty="0"/>
              <a:t>Escape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curly</a:t>
            </a:r>
            <a:r>
              <a:rPr lang="de-DE" dirty="0"/>
              <a:t> {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formatting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–f</a:t>
            </a:r>
          </a:p>
          <a:p>
            <a:r>
              <a:rPr lang="de-DE" dirty="0"/>
              <a:t>Use </a:t>
            </a:r>
            <a:r>
              <a:rPr lang="de-DE" dirty="0" err="1"/>
              <a:t>DebugPx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ease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debugging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972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happened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blue</a:t>
            </a:r>
            <a:r>
              <a:rPr lang="de-DE" dirty="0"/>
              <a:t> </a:t>
            </a:r>
            <a:r>
              <a:rPr lang="de-DE" dirty="0" err="1"/>
              <a:t>screens</a:t>
            </a:r>
            <a:r>
              <a:rPr lang="de-DE" dirty="0"/>
              <a:t>?</a:t>
            </a:r>
            <a:br>
              <a:rPr lang="de-DE" dirty="0"/>
            </a:br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Want </a:t>
            </a:r>
            <a:r>
              <a:rPr lang="de-DE" dirty="0" err="1"/>
              <a:t>to</a:t>
            </a:r>
            <a:r>
              <a:rPr lang="de-DE" dirty="0"/>
              <a:t> review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? </a:t>
            </a:r>
            <a:r>
              <a:rPr lang="de-DE" dirty="0">
                <a:hlinkClick r:id="rId2"/>
              </a:rPr>
              <a:t>https://github.com/danielboth/CaseOfTheUnexplainedPowerShellEdition2018</a:t>
            </a:r>
            <a:r>
              <a:rPr lang="de-DE" dirty="0"/>
              <a:t> 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747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40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Now</a:t>
            </a:r>
            <a:r>
              <a:rPr lang="de-DE" dirty="0"/>
              <a:t>: 15 min break</a:t>
            </a:r>
          </a:p>
          <a:p>
            <a:endParaRPr lang="de-DE" dirty="0"/>
          </a:p>
          <a:p>
            <a:r>
              <a:rPr lang="de-DE" dirty="0"/>
              <a:t>Grab a </a:t>
            </a:r>
            <a:r>
              <a:rPr lang="de-DE" dirty="0" err="1"/>
              <a:t>coffee</a:t>
            </a:r>
            <a:endParaRPr lang="de-DE" dirty="0"/>
          </a:p>
          <a:p>
            <a:r>
              <a:rPr lang="de-DE" dirty="0" err="1"/>
              <a:t>Stay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enjoy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  <a:p>
            <a:r>
              <a:rPr lang="de-DE" dirty="0"/>
              <a:t>Change </a:t>
            </a:r>
            <a:r>
              <a:rPr lang="de-DE" dirty="0" err="1"/>
              <a:t>track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switch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room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Ask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meet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in a </a:t>
            </a:r>
            <a:r>
              <a:rPr lang="de-DE" dirty="0" err="1"/>
              <a:t>breakout</a:t>
            </a:r>
            <a:r>
              <a:rPr lang="de-DE" dirty="0"/>
              <a:t> </a:t>
            </a:r>
            <a:r>
              <a:rPr lang="de-DE" dirty="0" err="1"/>
              <a:t>session</a:t>
            </a:r>
            <a:r>
              <a:rPr lang="de-DE" dirty="0"/>
              <a:t> </a:t>
            </a:r>
            <a:r>
              <a:rPr lang="de-DE" dirty="0" err="1"/>
              <a:t>room</a:t>
            </a:r>
            <a:r>
              <a:rPr lang="de-DE" dirty="0"/>
              <a:t> </a:t>
            </a:r>
            <a:r>
              <a:rPr lang="de-DE" dirty="0" err="1"/>
              <a:t>afterwards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339731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ww.IT-Visions.de">
  <a:themeElements>
    <a:clrScheme name="www.IT-Visions.d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Präsentation IT-Objec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lnDef>
  </a:objectDefaults>
  <a:extraClrSchemeLst>
    <a:extraClrScheme>
      <a:clrScheme name="Präsentation IT-Objec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IT-Objec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ITV</Template>
  <TotalTime>6102</TotalTime>
  <Words>174</Words>
  <Application>Microsoft Office PowerPoint</Application>
  <PresentationFormat>On-screen Show (4:3)</PresentationFormat>
  <Paragraphs>57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Segoe UI</vt:lpstr>
      <vt:lpstr>Segoe UI Black</vt:lpstr>
      <vt:lpstr>Tahoma</vt:lpstr>
      <vt:lpstr>www.IT-Visions.de</vt:lpstr>
      <vt:lpstr>Custom Design</vt:lpstr>
      <vt:lpstr>Benutzerdefiniertes Design</vt:lpstr>
      <vt:lpstr>PowerPoint Presentation</vt:lpstr>
      <vt:lpstr>Agenda</vt:lpstr>
      <vt:lpstr>Errors</vt:lpstr>
      <vt:lpstr>Errors - 10 stages of debugging</vt:lpstr>
      <vt:lpstr>Demo</vt:lpstr>
      <vt:lpstr>Summary – What did we learn?</vt:lpstr>
      <vt:lpstr>Summary</vt:lpstr>
      <vt:lpstr>Questions?</vt:lpstr>
      <vt:lpstr>Next Steps</vt:lpstr>
    </vt:vector>
  </TitlesOfParts>
  <Manager>Dr. Tobias Weltner</Manager>
  <Company>www.powershell.de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Thema Untertitel</dc:title>
  <dc:subject>PowerShell Konferenz</dc:subject>
  <dc:creator>Dr. Tobias Weltner</dc:creator>
  <dc:description>(C) Dr. Tobias Weltner</dc:description>
  <cp:lastModifiedBy>Daniël Both</cp:lastModifiedBy>
  <cp:revision>196</cp:revision>
  <dcterms:created xsi:type="dcterms:W3CDTF">2007-07-20T07:41:41Z</dcterms:created>
  <dcterms:modified xsi:type="dcterms:W3CDTF">2018-04-17T21:53:49Z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igentümer">
    <vt:lpwstr>www.IT-Visions.de</vt:lpwstr>
  </property>
  <property fmtid="{D5CDD505-2E9C-101B-9397-08002B2CF9AE}" pid="3" name="Gegenstand">
    <vt:lpwstr>www.IT-Visions.de</vt:lpwstr>
  </property>
  <property fmtid="{D5CDD505-2E9C-101B-9397-08002B2CF9AE}" pid="4" name="Erstellt von">
    <vt:lpwstr>www.IT-Visions.de</vt:lpwstr>
  </property>
  <property fmtid="{D5CDD505-2E9C-101B-9397-08002B2CF9AE}" pid="5" name="Abteilung">
    <vt:lpwstr>www.IT-Visions.de</vt:lpwstr>
  </property>
  <property fmtid="{D5CDD505-2E9C-101B-9397-08002B2CF9AE}" pid="6" name="Kunde">
    <vt:lpwstr>www.IT-Visions.de</vt:lpwstr>
  </property>
  <property fmtid="{D5CDD505-2E9C-101B-9397-08002B2CF9AE}" pid="7" name="Verleger">
    <vt:lpwstr>www.IT-Visions.de</vt:lpwstr>
  </property>
</Properties>
</file>