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8"/>
  </p:handoutMasterIdLst>
  <p:sldIdLst>
    <p:sldId id="263" r:id="rId2"/>
    <p:sldId id="264" r:id="rId3"/>
    <p:sldId id="265" r:id="rId4"/>
    <p:sldId id="269" r:id="rId5"/>
    <p:sldId id="270" r:id="rId6"/>
    <p:sldId id="271" r:id="rId7"/>
    <p:sldId id="272" r:id="rId8"/>
    <p:sldId id="273" r:id="rId9"/>
    <p:sldId id="266" r:id="rId10"/>
    <p:sldId id="274" r:id="rId11"/>
    <p:sldId id="276" r:id="rId12"/>
    <p:sldId id="277" r:id="rId13"/>
    <p:sldId id="279" r:id="rId14"/>
    <p:sldId id="278" r:id="rId15"/>
    <p:sldId id="280" r:id="rId16"/>
    <p:sldId id="26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ADF"/>
    <a:srgbClr val="2590A3"/>
    <a:srgbClr val="1084C6"/>
    <a:srgbClr val="6DB3E4"/>
    <a:srgbClr val="2D326E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6" autoAdjust="0"/>
    <p:restoredTop sz="94703" autoAdjust="0"/>
  </p:normalViewPr>
  <p:slideViewPr>
    <p:cSldViewPr snapToObjects="1">
      <p:cViewPr varScale="1">
        <p:scale>
          <a:sx n="143" d="100"/>
          <a:sy n="143" d="100"/>
        </p:scale>
        <p:origin x="1212" y="11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2016-11-16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797003"/>
            <a:ext cx="5975349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5975350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rgbClr val="A2CADF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de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Titel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2CADF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&lt;KORTE CV&gt;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1289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rgbClr val="FFFFF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1289" cy="51434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2CAD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</a:rPr>
              <a:t>Naam</a:t>
            </a:r>
            <a:r>
              <a:rPr lang="en-US" dirty="0">
                <a:latin typeface="Segoe UI Light" panose="020B0502040204020203" pitchFamily="34" charset="0"/>
              </a:rPr>
              <a:t> van </a:t>
            </a:r>
            <a:r>
              <a:rPr lang="en-US" dirty="0" err="1">
                <a:latin typeface="Segoe UI Light" panose="020B0502040204020203" pitchFamily="34" charset="0"/>
              </a:rPr>
              <a:t>spreker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volgende</a:t>
            </a:r>
            <a:r>
              <a:rPr lang="en-US" dirty="0">
                <a:latin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</a:rPr>
              <a:t>sessie</a:t>
            </a:r>
            <a:r>
              <a:rPr lang="en-US" dirty="0">
                <a:latin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OFFICE</a:t>
            </a:r>
            <a:r>
              <a:rPr lang="nl-NL" sz="1100" baseline="0" dirty="0">
                <a:solidFill>
                  <a:schemeClr val="accent1"/>
                </a:solidFill>
              </a:rPr>
              <a:t> 365</a:t>
            </a:r>
            <a:endParaRPr lang="nl-NL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Deliver</a:t>
            </a:r>
            <a:r>
              <a:rPr lang="nl-NL" dirty="0"/>
              <a:t> </a:t>
            </a:r>
            <a:r>
              <a:rPr lang="nl-NL" dirty="0" err="1"/>
              <a:t>PowerShell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team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Bartek Bielawski &amp; Daniël Both</a:t>
            </a:r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Step 5: </a:t>
            </a:r>
            <a:r>
              <a:rPr lang="en-US" dirty="0"/>
              <a:t>Automated distribution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Use a build tool, it’s build to do the job.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 6:</a:t>
            </a:r>
            <a:r>
              <a:rPr lang="en-US" dirty="0"/>
              <a:t> Test your code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For new code, this should be step #0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Enforce code quality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Make sure your code works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Step 7: </a:t>
            </a:r>
            <a:r>
              <a:rPr lang="en-US" dirty="0"/>
              <a:t>Auto update modules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Enforce use of the correct version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Filter when an update is triggered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4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Demo 5-7</a:t>
            </a:r>
          </a:p>
        </p:txBody>
      </p:sp>
    </p:spTree>
    <p:extLst>
      <p:ext uri="{BB962C8B-B14F-4D97-AF65-F5344CB8AC3E}">
        <p14:creationId xmlns:p14="http://schemas.microsoft.com/office/powerpoint/2010/main" val="12801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achieved?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repository to see who changed what when.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Pester to enforce consistent use of parameters, help, credentials, etc. and to make sure our code works.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Bamboo for automating testing and publishing of code.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PowerShell Gallery to enable easy discovery of your functions.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Module auto update to enforce the use of the correct version.</a:t>
            </a:r>
          </a:p>
        </p:txBody>
      </p:sp>
    </p:spTree>
    <p:extLst>
      <p:ext uri="{BB962C8B-B14F-4D97-AF65-F5344CB8AC3E}">
        <p14:creationId xmlns:p14="http://schemas.microsoft.com/office/powerpoint/2010/main" val="242242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Optiver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We’re looking for colleagues, so come have a chat if you’re interested!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Or browse to: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http://optiver.com/amsterdam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0" y="175337"/>
            <a:ext cx="3817784" cy="10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/>
                </a:solidFill>
              </a:rPr>
              <a:t>&lt;Volgende sessie 13:30 – 14:30 uur&gt;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Leverage Azure to power your SAP workloads on </a:t>
            </a:r>
            <a:r>
              <a:rPr lang="en-GB" b="1" dirty="0" err="1"/>
              <a:t>SuSe</a:t>
            </a:r>
            <a:endParaRPr lang="en-GB" b="1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Orhan</a:t>
            </a:r>
            <a:r>
              <a:rPr lang="en-US" b="1" dirty="0"/>
              <a:t> </a:t>
            </a:r>
            <a:r>
              <a:rPr lang="en-US" b="1" dirty="0" err="1"/>
              <a:t>Alici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0" y="978477"/>
            <a:ext cx="4213277" cy="1591102"/>
          </a:xfrm>
        </p:spPr>
        <p:txBody>
          <a:bodyPr/>
          <a:lstStyle/>
          <a:p>
            <a:r>
              <a:rPr lang="nl-NL" dirty="0"/>
              <a:t>Daniël Both &amp;</a:t>
            </a:r>
            <a:br>
              <a:rPr lang="nl-NL" dirty="0"/>
            </a:br>
            <a:r>
              <a:rPr lang="nl-NL" dirty="0"/>
              <a:t>Bartek Bielawski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0" y="2569579"/>
            <a:ext cx="4213277" cy="2268637"/>
          </a:xfrm>
        </p:spPr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Windows Engineers @ Optiver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idx="14"/>
          </p:nvPr>
        </p:nvSpPr>
        <p:spPr>
          <a:xfrm>
            <a:off x="1763688" y="978477"/>
            <a:ext cx="1794568" cy="1953312"/>
          </a:xfrm>
        </p:spPr>
      </p:sp>
      <p:sp>
        <p:nvSpPr>
          <p:cNvPr id="5" name="Tijdelijke aanduiding voor afbeelding 3"/>
          <p:cNvSpPr txBox="1">
            <a:spLocks/>
          </p:cNvSpPr>
          <p:nvPr/>
        </p:nvSpPr>
        <p:spPr>
          <a:xfrm>
            <a:off x="2555776" y="2211710"/>
            <a:ext cx="1794568" cy="195331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8659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Be able to see who changed what when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Enforce consistent use of parameters, help, credentials, etc.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Make sure the code works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Enable easy discovery of your functions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Everybody uses the correct version of a script</a:t>
            </a:r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Scripts on a UNC share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Hard to track changes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Low or no quality control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8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 1: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Functions available locally in memory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Enables discoverability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6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Create a </a:t>
            </a:r>
            <a:r>
              <a:rPr lang="en-US" dirty="0" err="1"/>
              <a:t>git</a:t>
            </a:r>
            <a:r>
              <a:rPr lang="en-US" dirty="0"/>
              <a:t> repository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Single source of truth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Starting point for all automation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Use what's already there</a:t>
            </a:r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6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 3: Using Git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branch: Your own place to edit code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Create pull request from this branch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Peer review on pull request to save the day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Keeping track of pull requests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 4: </a:t>
            </a:r>
            <a:r>
              <a:rPr lang="en-US" dirty="0"/>
              <a:t>PowerShell Gallery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Enable easy discovery of your functions.</a:t>
            </a:r>
          </a:p>
          <a:p>
            <a:pPr marL="468312" indent="-457200" fontAlgn="ctr">
              <a:buFont typeface="Arial" panose="020B0604020202020204" pitchFamily="34" charset="0"/>
              <a:buChar char="•"/>
            </a:pPr>
            <a:r>
              <a:rPr lang="en-US" dirty="0"/>
              <a:t>Updating versions is now much easier!</a:t>
            </a:r>
          </a:p>
        </p:txBody>
      </p:sp>
    </p:spTree>
    <p:extLst>
      <p:ext uri="{BB962C8B-B14F-4D97-AF65-F5344CB8AC3E}">
        <p14:creationId xmlns:p14="http://schemas.microsoft.com/office/powerpoint/2010/main" val="279718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Demo 1-4</a:t>
            </a:r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326</Words>
  <Application>Microsoft Office PowerPoint</Application>
  <PresentationFormat>On-screen Show (16:9)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Deliver PowerShell to your team</vt:lpstr>
      <vt:lpstr>Daniël Both &amp; Bartek Bielawski</vt:lpstr>
      <vt:lpstr>Goals</vt:lpstr>
      <vt:lpstr>Current situation?</vt:lpstr>
      <vt:lpstr>Step 1: Convert to module</vt:lpstr>
      <vt:lpstr>Step 2: Create a git repository</vt:lpstr>
      <vt:lpstr>Step 3: Using Git</vt:lpstr>
      <vt:lpstr>Step 4: PowerShell Gallery</vt:lpstr>
      <vt:lpstr>Demo 1-4</vt:lpstr>
      <vt:lpstr>Step 5: Automated distribution</vt:lpstr>
      <vt:lpstr>Step 6: Test your code</vt:lpstr>
      <vt:lpstr>Step 7: Auto update modules</vt:lpstr>
      <vt:lpstr>Demo 5-7</vt:lpstr>
      <vt:lpstr>Goals achieved?</vt:lpstr>
      <vt:lpstr>Optiver</vt:lpstr>
      <vt:lpstr>PowerPoint Presentation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Daniël Both</cp:lastModifiedBy>
  <cp:revision>72</cp:revision>
  <dcterms:created xsi:type="dcterms:W3CDTF">2013-10-22T18:22:58Z</dcterms:created>
  <dcterms:modified xsi:type="dcterms:W3CDTF">2016-11-16T22:50:20Z</dcterms:modified>
</cp:coreProperties>
</file>