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FFD6"/>
    <a:srgbClr val="FF7900"/>
    <a:srgbClr val="A8DCD1"/>
    <a:srgbClr val="DBD3C9"/>
    <a:srgbClr val="546A76"/>
    <a:srgbClr val="88A0A8"/>
    <a:srgbClr val="D2CB6C"/>
    <a:srgbClr val="5FDD9D"/>
    <a:srgbClr val="C7E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1344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881792" y="2545860"/>
            <a:ext cx="5551616" cy="175564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7117" y="4642713"/>
            <a:ext cx="4080967" cy="132255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2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5760" indent="0" algn="ctr">
              <a:buNone/>
              <a:defRPr sz="152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686E-7A5E-4174-B6C8-3501221B139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D9F-94ED-4412-A44B-57D00A314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8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686E-7A5E-4174-B6C8-3501221B139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D9F-94ED-4412-A44B-57D00A314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3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91867" y="999744"/>
            <a:ext cx="843173" cy="5315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4837" y="999744"/>
            <a:ext cx="3772939" cy="5315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686E-7A5E-4174-B6C8-3501221B139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D9F-94ED-4412-A44B-57D00A314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7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686E-7A5E-4174-B6C8-3501221B139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D9F-94ED-4412-A44B-57D00A314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4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85139" y="2545860"/>
            <a:ext cx="5552237" cy="175564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7117" y="4642629"/>
            <a:ext cx="4080967" cy="1349421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20">
                <a:solidFill>
                  <a:schemeClr val="tx1"/>
                </a:solidFill>
              </a:defRPr>
            </a:lvl1pPr>
            <a:lvl2pPr marL="36576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686E-7A5E-4174-B6C8-3501221B139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D9F-94ED-4412-A44B-57D00A314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9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1792" y="2813914"/>
            <a:ext cx="2630418" cy="3308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2990" y="2813914"/>
            <a:ext cx="2632413" cy="3308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686E-7A5E-4174-B6C8-3501221B139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D9F-94ED-4412-A44B-57D00A314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7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91" y="2467664"/>
            <a:ext cx="2630419" cy="751026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520" b="0" cap="all" spc="80" baseline="0">
                <a:solidFill>
                  <a:schemeClr val="tx2"/>
                </a:solidFill>
              </a:defRPr>
            </a:lvl1pPr>
            <a:lvl2pPr marL="365760" indent="0">
              <a:buNone/>
              <a:defRPr sz="152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91" y="3352800"/>
            <a:ext cx="2630419" cy="27698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02990" y="3352800"/>
            <a:ext cx="2632413" cy="276989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02990" y="2467664"/>
            <a:ext cx="2632413" cy="751026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520" b="0" cap="all" spc="80" baseline="0">
                <a:solidFill>
                  <a:schemeClr val="tx2"/>
                </a:solidFill>
              </a:defRPr>
            </a:lvl1pPr>
            <a:lvl2pPr marL="365760" indent="0">
              <a:buNone/>
              <a:defRPr sz="152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686E-7A5E-4174-B6C8-3501221B139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D9F-94ED-4412-A44B-57D00A314F1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8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686E-7A5E-4174-B6C8-3501221B139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D9F-94ED-4412-A44B-57D00A314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2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686E-7A5E-4174-B6C8-3501221B139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D9F-94ED-4412-A44B-57D00A314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2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657600" cy="73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12563" y="2393418"/>
            <a:ext cx="2632475" cy="12175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8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1648" y="858317"/>
            <a:ext cx="2889504" cy="5598566"/>
          </a:xfrm>
        </p:spPr>
        <p:txBody>
          <a:bodyPr>
            <a:normAutofit/>
          </a:bodyPr>
          <a:lstStyle>
            <a:lvl1pPr>
              <a:defRPr sz="1520">
                <a:solidFill>
                  <a:schemeClr val="tx1"/>
                </a:solidFill>
              </a:defRPr>
            </a:lvl1pPr>
            <a:lvl2pPr>
              <a:defRPr sz="1280">
                <a:solidFill>
                  <a:schemeClr val="tx1"/>
                </a:solidFill>
              </a:defRPr>
            </a:lvl2pPr>
            <a:lvl3pPr>
              <a:defRPr sz="1280">
                <a:solidFill>
                  <a:schemeClr val="tx1"/>
                </a:solidFill>
              </a:defRPr>
            </a:lvl3pPr>
            <a:lvl4pPr>
              <a:defRPr sz="1280">
                <a:solidFill>
                  <a:schemeClr val="tx1"/>
                </a:solidFill>
              </a:defRPr>
            </a:lvl4pPr>
            <a:lvl5pPr>
              <a:defRPr sz="1280">
                <a:solidFill>
                  <a:schemeClr val="tx1"/>
                </a:solidFill>
              </a:defRPr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372" y="3786579"/>
            <a:ext cx="2276856" cy="2340305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686E-7A5E-4174-B6C8-3501221B139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12563" y="6651955"/>
            <a:ext cx="3045118" cy="341376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D9F-94ED-4412-A44B-57D00A314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27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657599" cy="73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12064" y="2393417"/>
            <a:ext cx="2633472" cy="12192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68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7601" y="0"/>
            <a:ext cx="3661258" cy="7315200"/>
          </a:xfrm>
          <a:solidFill>
            <a:schemeClr val="tx1"/>
          </a:solidFill>
        </p:spPr>
        <p:txBody>
          <a:bodyPr anchor="t"/>
          <a:lstStyle>
            <a:lvl1pPr marL="0" indent="0">
              <a:buNone/>
              <a:defRPr sz="256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372" y="3786581"/>
            <a:ext cx="2276856" cy="234030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00">
                <a:solidFill>
                  <a:srgbClr val="FFFFFF"/>
                </a:solidFill>
              </a:defRPr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F0F686E-7A5E-4174-B6C8-3501221B139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12064" y="6651955"/>
            <a:ext cx="3043123" cy="341376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ADD9F-94ED-4412-A44B-57D00A314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7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4836" y="1029005"/>
            <a:ext cx="4750204" cy="1267968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836" y="2813915"/>
            <a:ext cx="4750204" cy="3308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83154" y="6654737"/>
            <a:ext cx="1652248" cy="345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F0F686E-7A5E-4174-B6C8-3501221B139B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1791" y="6651955"/>
            <a:ext cx="3645331" cy="341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2090" y="6632448"/>
            <a:ext cx="292608" cy="390144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80" spc="0" baseline="0">
                <a:solidFill>
                  <a:srgbClr val="FFFFFF"/>
                </a:solidFill>
              </a:defRPr>
            </a:lvl1pPr>
          </a:lstStyle>
          <a:p>
            <a:fld id="{A19ADD9F-94ED-4412-A44B-57D00A314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7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731520" rtl="0" eaLnBrk="1" latinLnBrk="0" hangingPunct="1">
        <a:lnSpc>
          <a:spcPct val="90000"/>
        </a:lnSpc>
        <a:spcBef>
          <a:spcPct val="0"/>
        </a:spcBef>
        <a:buNone/>
        <a:defRPr sz="2080" kern="1200" cap="all" spc="16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44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65760" indent="-182880" algn="l" defTabSz="73152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2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82880" algn="l" defTabSz="73152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2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31520" indent="-182880" algn="l" defTabSz="73152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2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14400" indent="-182880" algn="l" defTabSz="73152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2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051560" indent="-182880" algn="l" defTabSz="73152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82880" algn="l" defTabSz="73152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1325880" indent="-182880" algn="l" defTabSz="73152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28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63040" indent="-182880" algn="l" defTabSz="73152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Arial" panose="020B0604020202020204" pitchFamily="34" charset="0"/>
        <a:buChar char="•"/>
        <a:defRPr sz="128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0F064B-6D21-46B7-9021-E5504DBDCDFF}"/>
              </a:ext>
            </a:extLst>
          </p:cNvPr>
          <p:cNvSpPr txBox="1"/>
          <p:nvPr/>
        </p:nvSpPr>
        <p:spPr>
          <a:xfrm>
            <a:off x="-431386" y="-118638"/>
            <a:ext cx="7983794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F7900"/>
                </a:solidFill>
                <a:latin typeface="Ink Free" panose="03080402000500000000" pitchFamily="66" charset="0"/>
              </a:rPr>
              <a:t> </a:t>
            </a:r>
            <a:r>
              <a:rPr lang="en-US" sz="6600" dirty="0">
                <a:solidFill>
                  <a:srgbClr val="A5FFD6"/>
                </a:solidFill>
                <a:latin typeface="Ink Free" panose="03080402000500000000" pitchFamily="66" charset="0"/>
              </a:rPr>
              <a:t>Positive Affirmation</a:t>
            </a:r>
            <a:r>
              <a:rPr lang="en-US" sz="8000" dirty="0">
                <a:solidFill>
                  <a:srgbClr val="A5FFD6"/>
                </a:solidFill>
                <a:latin typeface="Ink Free" panose="03080402000500000000" pitchFamily="66" charset="0"/>
              </a:rPr>
              <a:t> </a:t>
            </a:r>
            <a:endParaRPr lang="en-US" sz="6600" dirty="0">
              <a:solidFill>
                <a:srgbClr val="A5FFD6"/>
              </a:solidFill>
              <a:latin typeface="Ink Free" panose="03080402000500000000" pitchFamily="66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8E25BFC-CE08-4122-8FCF-5B8CDB46C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" y="1890185"/>
            <a:ext cx="2219239" cy="124832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5D0462A-EF18-4F2C-9576-694BC1B19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99" y="2300483"/>
            <a:ext cx="2223169" cy="125053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276ADEAA-9D12-4577-8348-6F2564CD6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624" y="1889079"/>
            <a:ext cx="2223170" cy="125053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3ACE76C-1E54-4014-90F6-DBD4D59D91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447" y="2286917"/>
            <a:ext cx="2223170" cy="125053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DC588AFA-278E-46C6-847B-F5D0FCD9AA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11" y="2713818"/>
            <a:ext cx="2223168" cy="125053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E5CB8EA-F094-4A35-8771-101CFE2526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29" y="2710781"/>
            <a:ext cx="2223170" cy="125053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4969239B-EAE7-4EEE-98C2-F12528F5FF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423" y="6004473"/>
            <a:ext cx="1590368" cy="11927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32E6247-88C4-4FE8-998C-B79E34663175}"/>
              </a:ext>
            </a:extLst>
          </p:cNvPr>
          <p:cNvSpPr txBox="1"/>
          <p:nvPr/>
        </p:nvSpPr>
        <p:spPr>
          <a:xfrm>
            <a:off x="17993" y="4268212"/>
            <a:ext cx="7191749" cy="30469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800" dirty="0">
                <a:solidFill>
                  <a:srgbClr val="A5FFD6"/>
                </a:solidFill>
                <a:latin typeface="Ink Free" panose="03080402000500000000" pitchFamily="66" charset="0"/>
              </a:rPr>
              <a:t>50 Unique Affirmations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800" dirty="0">
                <a:solidFill>
                  <a:srgbClr val="A5FFD6"/>
                </a:solidFill>
                <a:latin typeface="Ink Free" panose="03080402000500000000" pitchFamily="66" charset="0"/>
              </a:rPr>
              <a:t>10 Fonts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800" dirty="0">
                <a:solidFill>
                  <a:srgbClr val="A5FFD6"/>
                </a:solidFill>
                <a:latin typeface="Ink Free" panose="03080402000500000000" pitchFamily="66" charset="0"/>
              </a:rPr>
              <a:t>50 Pages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800" dirty="0">
                <a:solidFill>
                  <a:srgbClr val="A5FFD6"/>
                </a:solidFill>
                <a:latin typeface="Ink Free" panose="03080402000500000000" pitchFamily="66" charset="0"/>
              </a:rPr>
              <a:t>Middle/High School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113931A-6EB6-4041-B1C8-9A61A25EA0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91" y="3116340"/>
            <a:ext cx="2221992" cy="124987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182BF58-14A8-4988-95EA-AA86EA214C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773" y="3116193"/>
            <a:ext cx="2221992" cy="124987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7BF2AA-0776-4DC5-80C0-006E13FFB4FF}"/>
              </a:ext>
            </a:extLst>
          </p:cNvPr>
          <p:cNvSpPr txBox="1"/>
          <p:nvPr/>
        </p:nvSpPr>
        <p:spPr>
          <a:xfrm>
            <a:off x="-87463" y="626489"/>
            <a:ext cx="7402663" cy="15081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200" spc="-200" dirty="0">
                <a:solidFill>
                  <a:srgbClr val="A5FFD6"/>
                </a:solidFill>
                <a:latin typeface="Ink Free" panose="03080402000500000000" pitchFamily="66" charset="0"/>
              </a:rPr>
              <a:t>Coloring Sheets</a:t>
            </a:r>
            <a:r>
              <a:rPr lang="en-US" sz="9200" dirty="0">
                <a:solidFill>
                  <a:srgbClr val="A5FFD6"/>
                </a:solidFill>
                <a:latin typeface="Ink Free" panose="03080402000500000000" pitchFamily="66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942232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2016</TotalTime>
  <Words>16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Gill Sans MT</vt:lpstr>
      <vt:lpstr>Ink Free</vt:lpstr>
      <vt:lpstr>Wingdings</vt:lpstr>
      <vt:lpstr>Parcel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April Crenshaw</dc:creator>
  <cp:lastModifiedBy>April Crenshaw</cp:lastModifiedBy>
  <cp:revision>31</cp:revision>
  <dcterms:created xsi:type="dcterms:W3CDTF">2020-04-24T21:16:00Z</dcterms:created>
  <dcterms:modified xsi:type="dcterms:W3CDTF">2020-05-03T05:16:49Z</dcterms:modified>
</cp:coreProperties>
</file>