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32D"/>
    <a:srgbClr val="31DE24"/>
    <a:srgbClr val="197512"/>
    <a:srgbClr val="3C5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89DE6-3650-46BD-8522-D73001B5448C}" v="10" dt="2020-03-10T23:27:48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tilio" userId="8eb91a75e9253047" providerId="LiveId" clId="{E3044BFF-F38A-4214-ADBD-561D4CB18AED}"/>
    <pc:docChg chg="undo redo custSel addSld modSld">
      <pc:chgData name="Daniel Atilio" userId="8eb91a75e9253047" providerId="LiveId" clId="{E3044BFF-F38A-4214-ADBD-561D4CB18AED}" dt="2019-11-02T15:55:54.684" v="446" actId="1076"/>
      <pc:docMkLst>
        <pc:docMk/>
      </pc:docMkLst>
      <pc:sldChg chg="addSp delSp modSp mod setBg setClrOvrMap">
        <pc:chgData name="Daniel Atilio" userId="8eb91a75e9253047" providerId="LiveId" clId="{E3044BFF-F38A-4214-ADBD-561D4CB18AED}" dt="2019-10-23T23:54:57.849" v="280" actId="20577"/>
        <pc:sldMkLst>
          <pc:docMk/>
          <pc:sldMk cId="439804851" sldId="256"/>
        </pc:sldMkLst>
        <pc:spChg chg="mod">
          <ac:chgData name="Daniel Atilio" userId="8eb91a75e9253047" providerId="LiveId" clId="{E3044BFF-F38A-4214-ADBD-561D4CB18AED}" dt="2019-10-23T23:18:30.939" v="205" actId="14100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E3044BFF-F38A-4214-ADBD-561D4CB18AED}" dt="2019-10-23T23:54:57.849" v="280" actId="20577"/>
          <ac:spMkLst>
            <pc:docMk/>
            <pc:sldMk cId="439804851" sldId="256"/>
            <ac:spMk id="3" creationId="{BB86953C-409E-450D-8D7E-8E19708F9E25}"/>
          </ac:spMkLst>
        </pc:spChg>
        <pc:spChg chg="add del">
          <ac:chgData name="Daniel Atilio" userId="8eb91a75e9253047" providerId="LiveId" clId="{E3044BFF-F38A-4214-ADBD-561D4CB18AED}" dt="2019-10-23T23:12:58.660" v="16" actId="26606"/>
          <ac:spMkLst>
            <pc:docMk/>
            <pc:sldMk cId="439804851" sldId="256"/>
            <ac:spMk id="7" creationId="{1DB7C82F-AB7E-4F0C-B829-FA1B9C415180}"/>
          </ac:spMkLst>
        </pc:spChg>
        <pc:spChg chg="add del">
          <ac:chgData name="Daniel Atilio" userId="8eb91a75e9253047" providerId="LiveId" clId="{E3044BFF-F38A-4214-ADBD-561D4CB18AED}" dt="2019-10-23T23:13:00.270" v="22" actId="26606"/>
          <ac:spMkLst>
            <pc:docMk/>
            <pc:sldMk cId="439804851" sldId="256"/>
            <ac:spMk id="10" creationId="{0BC9EFE1-D8CB-4668-9980-DB108327A794}"/>
          </ac:spMkLst>
        </pc:spChg>
        <pc:spChg chg="add mod">
          <ac:chgData name="Daniel Atilio" userId="8eb91a75e9253047" providerId="LiveId" clId="{E3044BFF-F38A-4214-ADBD-561D4CB18AED}" dt="2019-10-23T23:20:35.576" v="241" actId="27636"/>
          <ac:spMkLst>
            <pc:docMk/>
            <pc:sldMk cId="439804851" sldId="256"/>
            <ac:spMk id="11" creationId="{7BBEB034-AAD8-4D62-8707-3DAC9310298F}"/>
          </ac:spMkLst>
        </pc:spChg>
        <pc:spChg chg="add del">
          <ac:chgData name="Daniel Atilio" userId="8eb91a75e9253047" providerId="LiveId" clId="{E3044BFF-F38A-4214-ADBD-561D4CB18AED}" dt="2019-10-23T23:13:00.270" v="22" actId="26606"/>
          <ac:spMkLst>
            <pc:docMk/>
            <pc:sldMk cId="439804851" sldId="256"/>
            <ac:spMk id="14" creationId="{77DA6D33-2D62-458C-BF5D-DBF612FD557E}"/>
          </ac:spMkLst>
        </pc:spChg>
        <pc:spChg chg="add del">
          <ac:chgData name="Daniel Atilio" userId="8eb91a75e9253047" providerId="LiveId" clId="{E3044BFF-F38A-4214-ADBD-561D4CB18AED}" dt="2019-10-23T23:13:00.004" v="20" actId="26606"/>
          <ac:spMkLst>
            <pc:docMk/>
            <pc:sldMk cId="439804851" sldId="256"/>
            <ac:spMk id="19" creationId="{1DB7C82F-AB7E-4F0C-B829-FA1B9C415180}"/>
          </ac:spMkLst>
        </pc:spChg>
        <pc:picChg chg="add del mod">
          <ac:chgData name="Daniel Atilio" userId="8eb91a75e9253047" providerId="LiveId" clId="{E3044BFF-F38A-4214-ADBD-561D4CB18AED}" dt="2019-10-23T23:16:28.383" v="189" actId="478"/>
          <ac:picMkLst>
            <pc:docMk/>
            <pc:sldMk cId="439804851" sldId="256"/>
            <ac:picMk id="5" creationId="{85B25854-BB44-41AA-A95E-0E74D117FE38}"/>
          </ac:picMkLst>
        </pc:picChg>
        <pc:picChg chg="add mod">
          <ac:chgData name="Daniel Atilio" userId="8eb91a75e9253047" providerId="LiveId" clId="{E3044BFF-F38A-4214-ADBD-561D4CB18AED}" dt="2019-10-23T23:19:42.015" v="213" actId="14861"/>
          <ac:picMkLst>
            <pc:docMk/>
            <pc:sldMk cId="439804851" sldId="256"/>
            <ac:picMk id="8" creationId="{33630172-AD75-49B5-835B-BA22193BF2F4}"/>
          </ac:picMkLst>
        </pc:picChg>
        <pc:picChg chg="add del">
          <ac:chgData name="Daniel Atilio" userId="8eb91a75e9253047" providerId="LiveId" clId="{E3044BFF-F38A-4214-ADBD-561D4CB18AED}" dt="2019-10-23T23:13:00.270" v="22" actId="26606"/>
          <ac:picMkLst>
            <pc:docMk/>
            <pc:sldMk cId="439804851" sldId="256"/>
            <ac:picMk id="12" creationId="{7CBAE1BD-B8E4-4029-8AA2-C77E4FED9864}"/>
          </ac:picMkLst>
        </pc:picChg>
      </pc:sldChg>
      <pc:sldChg chg="addSp modSp">
        <pc:chgData name="Daniel Atilio" userId="8eb91a75e9253047" providerId="LiveId" clId="{E3044BFF-F38A-4214-ADBD-561D4CB18AED}" dt="2019-11-02T15:55:54.684" v="446" actId="1076"/>
        <pc:sldMkLst>
          <pc:docMk/>
          <pc:sldMk cId="3568236069" sldId="257"/>
        </pc:sldMkLst>
        <pc:picChg chg="add mod">
          <ac:chgData name="Daniel Atilio" userId="8eb91a75e9253047" providerId="LiveId" clId="{E3044BFF-F38A-4214-ADBD-561D4CB18AED}" dt="2019-11-02T15:55:54.684" v="446" actId="1076"/>
          <ac:picMkLst>
            <pc:docMk/>
            <pc:sldMk cId="3568236069" sldId="257"/>
            <ac:picMk id="3" creationId="{3C333E85-E9BA-429D-BF4C-EBFBBAB9F92D}"/>
          </ac:picMkLst>
        </pc:picChg>
      </pc:sldChg>
      <pc:sldChg chg="modSp add">
        <pc:chgData name="Daniel Atilio" userId="8eb91a75e9253047" providerId="LiveId" clId="{E3044BFF-F38A-4214-ADBD-561D4CB18AED}" dt="2019-11-02T15:45:54.672" v="439" actId="1036"/>
        <pc:sldMkLst>
          <pc:docMk/>
          <pc:sldMk cId="3467961722" sldId="258"/>
        </pc:sldMkLst>
        <pc:spChg chg="mod">
          <ac:chgData name="Daniel Atilio" userId="8eb91a75e9253047" providerId="LiveId" clId="{E3044BFF-F38A-4214-ADBD-561D4CB18AED}" dt="2019-11-02T15:45:46.455" v="406" actId="1036"/>
          <ac:spMkLst>
            <pc:docMk/>
            <pc:sldMk cId="3467961722" sldId="258"/>
            <ac:spMk id="2" creationId="{6A0D6D53-BF87-417B-9356-84185EB34C31}"/>
          </ac:spMkLst>
        </pc:spChg>
        <pc:spChg chg="mod">
          <ac:chgData name="Daniel Atilio" userId="8eb91a75e9253047" providerId="LiveId" clId="{E3044BFF-F38A-4214-ADBD-561D4CB18AED}" dt="2019-11-02T15:45:54.672" v="439" actId="1036"/>
          <ac:spMkLst>
            <pc:docMk/>
            <pc:sldMk cId="3467961722" sldId="258"/>
            <ac:spMk id="3" creationId="{BAD39E87-7F7A-4B9B-B400-A75E494FC94B}"/>
          </ac:spMkLst>
        </pc:spChg>
      </pc:sldChg>
    </pc:docChg>
  </pc:docChgLst>
  <pc:docChgLst>
    <pc:chgData name="Daniel Atilio" userId="8eb91a75e9253047" providerId="LiveId" clId="{65470548-A659-4194-A50F-4B51FD17D7D2}"/>
    <pc:docChg chg="undo redo addSld delSld modSld sldOrd">
      <pc:chgData name="Daniel Atilio" userId="8eb91a75e9253047" providerId="LiveId" clId="{65470548-A659-4194-A50F-4B51FD17D7D2}" dt="2019-12-21T14:15:28.450" v="979" actId="20577"/>
      <pc:docMkLst>
        <pc:docMk/>
      </pc:docMkLst>
      <pc:sldChg chg="modSp">
        <pc:chgData name="Daniel Atilio" userId="8eb91a75e9253047" providerId="LiveId" clId="{65470548-A659-4194-A50F-4B51FD17D7D2}" dt="2019-12-21T14:05:34.842" v="21" actId="20577"/>
        <pc:sldMkLst>
          <pc:docMk/>
          <pc:sldMk cId="4118364515" sldId="257"/>
        </pc:sldMkLst>
        <pc:spChg chg="mod">
          <ac:chgData name="Daniel Atilio" userId="8eb91a75e9253047" providerId="LiveId" clId="{65470548-A659-4194-A50F-4B51FD17D7D2}" dt="2019-12-21T14:05:34.842" v="21" actId="20577"/>
          <ac:spMkLst>
            <pc:docMk/>
            <pc:sldMk cId="4118364515" sldId="257"/>
            <ac:spMk id="2" creationId="{BB86A8D6-5C6E-48F7-B70E-334AD022A3DE}"/>
          </ac:spMkLst>
        </pc:spChg>
      </pc:sldChg>
      <pc:sldChg chg="modSp">
        <pc:chgData name="Daniel Atilio" userId="8eb91a75e9253047" providerId="LiveId" clId="{65470548-A659-4194-A50F-4B51FD17D7D2}" dt="2019-12-21T14:06:46.626" v="143" actId="20577"/>
        <pc:sldMkLst>
          <pc:docMk/>
          <pc:sldMk cId="2275473041" sldId="259"/>
        </pc:sldMkLst>
        <pc:spChg chg="mod">
          <ac:chgData name="Daniel Atilio" userId="8eb91a75e9253047" providerId="LiveId" clId="{65470548-A659-4194-A50F-4B51FD17D7D2}" dt="2019-12-21T14:06:46.626" v="143" actId="20577"/>
          <ac:spMkLst>
            <pc:docMk/>
            <pc:sldMk cId="2275473041" sldId="259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06:21.833" v="99" actId="20577"/>
          <ac:spMkLst>
            <pc:docMk/>
            <pc:sldMk cId="2275473041" sldId="259"/>
            <ac:spMk id="4" creationId="{CF215EFD-1F0D-449D-8A76-51CD115B8424}"/>
          </ac:spMkLst>
        </pc:spChg>
      </pc:sldChg>
      <pc:sldChg chg="modSp">
        <pc:chgData name="Daniel Atilio" userId="8eb91a75e9253047" providerId="LiveId" clId="{65470548-A659-4194-A50F-4B51FD17D7D2}" dt="2019-12-21T14:15:28.450" v="979" actId="20577"/>
        <pc:sldMkLst>
          <pc:docMk/>
          <pc:sldMk cId="2348968410" sldId="260"/>
        </pc:sldMkLst>
        <pc:spChg chg="mod">
          <ac:chgData name="Daniel Atilio" userId="8eb91a75e9253047" providerId="LiveId" clId="{65470548-A659-4194-A50F-4B51FD17D7D2}" dt="2019-12-21T14:15:28.450" v="979" actId="20577"/>
          <ac:spMkLst>
            <pc:docMk/>
            <pc:sldMk cId="2348968410" sldId="260"/>
            <ac:spMk id="3" creationId="{BB86953C-409E-450D-8D7E-8E19708F9E25}"/>
          </ac:spMkLst>
        </pc:spChg>
      </pc:sldChg>
      <pc:sldChg chg="del">
        <pc:chgData name="Daniel Atilio" userId="8eb91a75e9253047" providerId="LiveId" clId="{65470548-A659-4194-A50F-4B51FD17D7D2}" dt="2019-12-21T14:06:50.900" v="144" actId="2696"/>
        <pc:sldMkLst>
          <pc:docMk/>
          <pc:sldMk cId="96902465" sldId="262"/>
        </pc:sldMkLst>
      </pc:sldChg>
      <pc:sldChg chg="modSp add">
        <pc:chgData name="Daniel Atilio" userId="8eb91a75e9253047" providerId="LiveId" clId="{65470548-A659-4194-A50F-4B51FD17D7D2}" dt="2019-12-21T14:07:23.121" v="149" actId="14838"/>
        <pc:sldMkLst>
          <pc:docMk/>
          <pc:sldMk cId="3276680783" sldId="262"/>
        </pc:sldMkLst>
        <pc:spChg chg="mod">
          <ac:chgData name="Daniel Atilio" userId="8eb91a75e9253047" providerId="LiveId" clId="{65470548-A659-4194-A50F-4B51FD17D7D2}" dt="2019-12-21T14:07:23.121" v="149" actId="14838"/>
          <ac:spMkLst>
            <pc:docMk/>
            <pc:sldMk cId="3276680783" sldId="262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2312766364" sldId="263"/>
        </pc:sldMkLst>
      </pc:sldChg>
      <pc:sldChg chg="modSp add ord">
        <pc:chgData name="Daniel Atilio" userId="8eb91a75e9253047" providerId="LiveId" clId="{65470548-A659-4194-A50F-4B51FD17D7D2}" dt="2019-12-21T14:08:39.169" v="395" actId="20577"/>
        <pc:sldMkLst>
          <pc:docMk/>
          <pc:sldMk cId="3843938449" sldId="263"/>
        </pc:sldMkLst>
        <pc:spChg chg="mod">
          <ac:chgData name="Daniel Atilio" userId="8eb91a75e9253047" providerId="LiveId" clId="{65470548-A659-4194-A50F-4B51FD17D7D2}" dt="2019-12-21T14:08:39.169" v="395" actId="20577"/>
          <ac:spMkLst>
            <pc:docMk/>
            <pc:sldMk cId="3843938449" sldId="263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07:43.089" v="175" actId="20577"/>
          <ac:spMkLst>
            <pc:docMk/>
            <pc:sldMk cId="3843938449" sldId="263"/>
            <ac:spMk id="4" creationId="{CF215EFD-1F0D-449D-8A76-51CD115B8424}"/>
          </ac:spMkLst>
        </pc:spChg>
      </pc:sldChg>
      <pc:sldChg chg="modSp add">
        <pc:chgData name="Daniel Atilio" userId="8eb91a75e9253047" providerId="LiveId" clId="{65470548-A659-4194-A50F-4B51FD17D7D2}" dt="2019-12-21T14:08:58.220" v="397" actId="14838"/>
        <pc:sldMkLst>
          <pc:docMk/>
          <pc:sldMk cId="2289411442" sldId="264"/>
        </pc:sldMkLst>
        <pc:spChg chg="mod">
          <ac:chgData name="Daniel Atilio" userId="8eb91a75e9253047" providerId="LiveId" clId="{65470548-A659-4194-A50F-4B51FD17D7D2}" dt="2019-12-21T14:08:58.220" v="397" actId="14838"/>
          <ac:spMkLst>
            <pc:docMk/>
            <pc:sldMk cId="2289411442" sldId="264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273779368" sldId="264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599788677" sldId="265"/>
        </pc:sldMkLst>
      </pc:sldChg>
      <pc:sldChg chg="modSp add ord">
        <pc:chgData name="Daniel Atilio" userId="8eb91a75e9253047" providerId="LiveId" clId="{65470548-A659-4194-A50F-4B51FD17D7D2}" dt="2019-12-21T14:10:14.073" v="472" actId="20577"/>
        <pc:sldMkLst>
          <pc:docMk/>
          <pc:sldMk cId="2573753899" sldId="265"/>
        </pc:sldMkLst>
        <pc:spChg chg="mod">
          <ac:chgData name="Daniel Atilio" userId="8eb91a75e9253047" providerId="LiveId" clId="{65470548-A659-4194-A50F-4B51FD17D7D2}" dt="2019-12-21T14:10:14.073" v="472" actId="20577"/>
          <ac:spMkLst>
            <pc:docMk/>
            <pc:sldMk cId="2573753899" sldId="265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09:19.393" v="445" actId="20577"/>
          <ac:spMkLst>
            <pc:docMk/>
            <pc:sldMk cId="2573753899" sldId="265"/>
            <ac:spMk id="4" creationId="{CF215EFD-1F0D-449D-8A76-51CD115B8424}"/>
          </ac:spMkLst>
        </pc:spChg>
      </pc:sldChg>
      <pc:sldChg chg="modSp add">
        <pc:chgData name="Daniel Atilio" userId="8eb91a75e9253047" providerId="LiveId" clId="{65470548-A659-4194-A50F-4B51FD17D7D2}" dt="2019-12-21T14:10:27.549" v="474" actId="14838"/>
        <pc:sldMkLst>
          <pc:docMk/>
          <pc:sldMk cId="2035883774" sldId="266"/>
        </pc:sldMkLst>
        <pc:spChg chg="mod">
          <ac:chgData name="Daniel Atilio" userId="8eb91a75e9253047" providerId="LiveId" clId="{65470548-A659-4194-A50F-4B51FD17D7D2}" dt="2019-12-21T14:10:27.549" v="474" actId="14838"/>
          <ac:spMkLst>
            <pc:docMk/>
            <pc:sldMk cId="2035883774" sldId="266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2465494802" sldId="266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044601845" sldId="267"/>
        </pc:sldMkLst>
      </pc:sldChg>
      <pc:sldChg chg="modSp add ord">
        <pc:chgData name="Daniel Atilio" userId="8eb91a75e9253047" providerId="LiveId" clId="{65470548-A659-4194-A50F-4B51FD17D7D2}" dt="2019-12-21T14:12:47.113" v="737" actId="20577"/>
        <pc:sldMkLst>
          <pc:docMk/>
          <pc:sldMk cId="3193488728" sldId="267"/>
        </pc:sldMkLst>
        <pc:spChg chg="mod">
          <ac:chgData name="Daniel Atilio" userId="8eb91a75e9253047" providerId="LiveId" clId="{65470548-A659-4194-A50F-4B51FD17D7D2}" dt="2019-12-21T14:12:47.113" v="737" actId="20577"/>
          <ac:spMkLst>
            <pc:docMk/>
            <pc:sldMk cId="3193488728" sldId="267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11:21.137" v="501" actId="20577"/>
          <ac:spMkLst>
            <pc:docMk/>
            <pc:sldMk cId="3193488728" sldId="267"/>
            <ac:spMk id="4" creationId="{CF215EFD-1F0D-449D-8A76-51CD115B8424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421892351" sldId="268"/>
        </pc:sldMkLst>
      </pc:sldChg>
      <pc:sldChg chg="modSp add">
        <pc:chgData name="Daniel Atilio" userId="8eb91a75e9253047" providerId="LiveId" clId="{65470548-A659-4194-A50F-4B51FD17D7D2}" dt="2019-12-21T14:13:06.585" v="739" actId="14838"/>
        <pc:sldMkLst>
          <pc:docMk/>
          <pc:sldMk cId="2950825666" sldId="268"/>
        </pc:sldMkLst>
        <pc:spChg chg="mod">
          <ac:chgData name="Daniel Atilio" userId="8eb91a75e9253047" providerId="LiveId" clId="{65470548-A659-4194-A50F-4B51FD17D7D2}" dt="2019-12-21T14:13:06.585" v="739" actId="14838"/>
          <ac:spMkLst>
            <pc:docMk/>
            <pc:sldMk cId="2950825666" sldId="268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755269847" sldId="269"/>
        </pc:sldMkLst>
      </pc:sldChg>
      <pc:sldChg chg="modSp add ord">
        <pc:chgData name="Daniel Atilio" userId="8eb91a75e9253047" providerId="LiveId" clId="{65470548-A659-4194-A50F-4B51FD17D7D2}" dt="2019-12-21T14:14:42.683" v="972" actId="6549"/>
        <pc:sldMkLst>
          <pc:docMk/>
          <pc:sldMk cId="1770988320" sldId="269"/>
        </pc:sldMkLst>
        <pc:spChg chg="mod">
          <ac:chgData name="Daniel Atilio" userId="8eb91a75e9253047" providerId="LiveId" clId="{65470548-A659-4194-A50F-4B51FD17D7D2}" dt="2019-12-21T14:14:42.683" v="972" actId="6549"/>
          <ac:spMkLst>
            <pc:docMk/>
            <pc:sldMk cId="1770988320" sldId="269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13:42.200" v="836" actId="20577"/>
          <ac:spMkLst>
            <pc:docMk/>
            <pc:sldMk cId="1770988320" sldId="269"/>
            <ac:spMk id="4" creationId="{CF215EFD-1F0D-449D-8A76-51CD115B8424}"/>
          </ac:spMkLst>
        </pc:spChg>
      </pc:sldChg>
      <pc:sldChg chg="modSp add">
        <pc:chgData name="Daniel Atilio" userId="8eb91a75e9253047" providerId="LiveId" clId="{65470548-A659-4194-A50F-4B51FD17D7D2}" dt="2019-12-21T14:14:57.903" v="974" actId="14838"/>
        <pc:sldMkLst>
          <pc:docMk/>
          <pc:sldMk cId="3888476152" sldId="270"/>
        </pc:sldMkLst>
        <pc:spChg chg="mod">
          <ac:chgData name="Daniel Atilio" userId="8eb91a75e9253047" providerId="LiveId" clId="{65470548-A659-4194-A50F-4B51FD17D7D2}" dt="2019-12-21T14:14:57.903" v="974" actId="14838"/>
          <ac:spMkLst>
            <pc:docMk/>
            <pc:sldMk cId="3888476152" sldId="270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4166406629" sldId="270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599046766" sldId="271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98407232" sldId="272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989944495" sldId="273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389291441" sldId="274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662060222" sldId="275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317835952" sldId="276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201155935" sldId="277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987210230" sldId="278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368070776" sldId="279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07698085" sldId="280"/>
        </pc:sldMkLst>
      </pc:sldChg>
    </pc:docChg>
  </pc:docChgLst>
  <pc:docChgLst>
    <pc:chgData name="Daniel Atilio" userId="8eb91a75e9253047" providerId="LiveId" clId="{5E32DF96-2299-48B4-A4BD-37B47F1BE714}"/>
    <pc:docChg chg="custSel addSld modSld">
      <pc:chgData name="Daniel Atilio" userId="8eb91a75e9253047" providerId="LiveId" clId="{5E32DF96-2299-48B4-A4BD-37B47F1BE714}" dt="2019-11-02T13:28:00.315" v="2" actId="478"/>
      <pc:docMkLst>
        <pc:docMk/>
      </pc:docMkLst>
      <pc:sldChg chg="delSp add">
        <pc:chgData name="Daniel Atilio" userId="8eb91a75e9253047" providerId="LiveId" clId="{5E32DF96-2299-48B4-A4BD-37B47F1BE714}" dt="2019-11-02T13:28:00.315" v="2" actId="478"/>
        <pc:sldMkLst>
          <pc:docMk/>
          <pc:sldMk cId="3568236069" sldId="257"/>
        </pc:sldMkLst>
        <pc:spChg chg="del">
          <ac:chgData name="Daniel Atilio" userId="8eb91a75e9253047" providerId="LiveId" clId="{5E32DF96-2299-48B4-A4BD-37B47F1BE714}" dt="2019-11-02T13:27:59.042" v="1" actId="478"/>
          <ac:spMkLst>
            <pc:docMk/>
            <pc:sldMk cId="3568236069" sldId="257"/>
            <ac:spMk id="2" creationId="{D591A043-656B-42DB-A00F-DC5DE6C363EF}"/>
          </ac:spMkLst>
        </pc:spChg>
        <pc:spChg chg="del">
          <ac:chgData name="Daniel Atilio" userId="8eb91a75e9253047" providerId="LiveId" clId="{5E32DF96-2299-48B4-A4BD-37B47F1BE714}" dt="2019-11-02T13:28:00.315" v="2" actId="478"/>
          <ac:spMkLst>
            <pc:docMk/>
            <pc:sldMk cId="3568236069" sldId="257"/>
            <ac:spMk id="3" creationId="{DB5A439E-BF39-48DA-8312-3FFBCBDE6270}"/>
          </ac:spMkLst>
        </pc:spChg>
      </pc:sldChg>
    </pc:docChg>
  </pc:docChgLst>
  <pc:docChgLst>
    <pc:chgData name="Daniel Atilio" userId="8eb91a75e9253047" providerId="LiveId" clId="{710A2182-8164-41D2-808B-6F29E03DEBE6}"/>
    <pc:docChg chg="undo redo custSel mod addSld delSld modSld sldOrd">
      <pc:chgData name="Daniel Atilio" userId="8eb91a75e9253047" providerId="LiveId" clId="{710A2182-8164-41D2-808B-6F29E03DEBE6}" dt="2019-11-21T09:23:47.277" v="3075" actId="14838"/>
      <pc:docMkLst>
        <pc:docMk/>
      </pc:docMkLst>
      <pc:sldChg chg="delSp modSp">
        <pc:chgData name="Daniel Atilio" userId="8eb91a75e9253047" providerId="LiveId" clId="{710A2182-8164-41D2-808B-6F29E03DEBE6}" dt="2019-11-21T09:22:37.921" v="3073" actId="6549"/>
        <pc:sldMkLst>
          <pc:docMk/>
          <pc:sldMk cId="439804851" sldId="256"/>
        </pc:sldMkLst>
        <pc:spChg chg="mod">
          <ac:chgData name="Daniel Atilio" userId="8eb91a75e9253047" providerId="LiveId" clId="{710A2182-8164-41D2-808B-6F29E03DEBE6}" dt="2019-11-20T23:28:01.348" v="208" actId="20577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1T09:22:37.921" v="3073" actId="6549"/>
          <ac:spMkLst>
            <pc:docMk/>
            <pc:sldMk cId="439804851" sldId="256"/>
            <ac:spMk id="3" creationId="{BB86953C-409E-450D-8D7E-8E19708F9E25}"/>
          </ac:spMkLst>
        </pc:spChg>
        <pc:spChg chg="del">
          <ac:chgData name="Daniel Atilio" userId="8eb91a75e9253047" providerId="LiveId" clId="{710A2182-8164-41D2-808B-6F29E03DEBE6}" dt="2019-11-20T23:25:48.946" v="108" actId="478"/>
          <ac:spMkLst>
            <pc:docMk/>
            <pc:sldMk cId="439804851" sldId="256"/>
            <ac:spMk id="11" creationId="{7BBEB034-AAD8-4D62-8707-3DAC9310298F}"/>
          </ac:spMkLst>
        </pc:spChg>
      </pc:sldChg>
      <pc:sldChg chg="del">
        <pc:chgData name="Daniel Atilio" userId="8eb91a75e9253047" providerId="LiveId" clId="{710A2182-8164-41D2-808B-6F29E03DEBE6}" dt="2019-11-20T23:23:35.626" v="1" actId="2696"/>
        <pc:sldMkLst>
          <pc:docMk/>
          <pc:sldMk cId="3568236069" sldId="257"/>
        </pc:sldMkLst>
      </pc:sldChg>
      <pc:sldChg chg="addSp delSp modSp add mod ord setBg">
        <pc:chgData name="Daniel Atilio" userId="8eb91a75e9253047" providerId="LiveId" clId="{710A2182-8164-41D2-808B-6F29E03DEBE6}" dt="2019-11-20T23:25:22.625" v="84" actId="1076"/>
        <pc:sldMkLst>
          <pc:docMk/>
          <pc:sldMk cId="4118364515" sldId="257"/>
        </pc:sldMkLst>
        <pc:spChg chg="mod">
          <ac:chgData name="Daniel Atilio" userId="8eb91a75e9253047" providerId="LiveId" clId="{710A2182-8164-41D2-808B-6F29E03DEBE6}" dt="2019-11-20T23:25:04.785" v="83" actId="207"/>
          <ac:spMkLst>
            <pc:docMk/>
            <pc:sldMk cId="4118364515" sldId="257"/>
            <ac:spMk id="2" creationId="{BB86A8D6-5C6E-48F7-B70E-334AD022A3DE}"/>
          </ac:spMkLst>
        </pc:spChg>
        <pc:spChg chg="del">
          <ac:chgData name="Daniel Atilio" userId="8eb91a75e9253047" providerId="LiveId" clId="{710A2182-8164-41D2-808B-6F29E03DEBE6}" dt="2019-11-20T23:24:15.994" v="80" actId="478"/>
          <ac:spMkLst>
            <pc:docMk/>
            <pc:sldMk cId="4118364515" sldId="257"/>
            <ac:spMk id="3" creationId="{8DE85E46-94EC-4033-8BB2-6EE0A95AA08C}"/>
          </ac:spMkLst>
        </pc:spChg>
        <pc:spChg chg="add">
          <ac:chgData name="Daniel Atilio" userId="8eb91a75e9253047" providerId="LiveId" clId="{710A2182-8164-41D2-808B-6F29E03DEBE6}" dt="2019-11-20T23:24:30.126" v="82" actId="26606"/>
          <ac:spMkLst>
            <pc:docMk/>
            <pc:sldMk cId="4118364515" sldId="257"/>
            <ac:spMk id="9" creationId="{8D62164E-4528-40DB-BC26-D6DDE216A059}"/>
          </ac:spMkLst>
        </pc:spChg>
        <pc:spChg chg="add">
          <ac:chgData name="Daniel Atilio" userId="8eb91a75e9253047" providerId="LiveId" clId="{710A2182-8164-41D2-808B-6F29E03DEBE6}" dt="2019-11-20T23:24:30.126" v="82" actId="26606"/>
          <ac:spMkLst>
            <pc:docMk/>
            <pc:sldMk cId="4118364515" sldId="257"/>
            <ac:spMk id="11" creationId="{F30007FA-C6A2-43A0-8045-7016AEF81713}"/>
          </ac:spMkLst>
        </pc:spChg>
        <pc:picChg chg="add mod">
          <ac:chgData name="Daniel Atilio" userId="8eb91a75e9253047" providerId="LiveId" clId="{710A2182-8164-41D2-808B-6F29E03DEBE6}" dt="2019-11-20T23:25:22.625" v="84" actId="1076"/>
          <ac:picMkLst>
            <pc:docMk/>
            <pc:sldMk cId="4118364515" sldId="257"/>
            <ac:picMk id="4" creationId="{A7D252E3-D941-4D25-A123-30508962B95A}"/>
          </ac:picMkLst>
        </pc:picChg>
      </pc:sldChg>
      <pc:sldChg chg="modSp add del">
        <pc:chgData name="Daniel Atilio" userId="8eb91a75e9253047" providerId="LiveId" clId="{710A2182-8164-41D2-808B-6F29E03DEBE6}" dt="2019-11-21T08:52:00.971" v="1466" actId="2696"/>
        <pc:sldMkLst>
          <pc:docMk/>
          <pc:sldMk cId="878694248" sldId="258"/>
        </pc:sldMkLst>
        <pc:spChg chg="mod">
          <ac:chgData name="Daniel Atilio" userId="8eb91a75e9253047" providerId="LiveId" clId="{710A2182-8164-41D2-808B-6F29E03DEBE6}" dt="2019-11-20T23:27:32.237" v="196" actId="20577"/>
          <ac:spMkLst>
            <pc:docMk/>
            <pc:sldMk cId="878694248" sldId="258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27:47.093" v="197" actId="14838"/>
          <ac:spMkLst>
            <pc:docMk/>
            <pc:sldMk cId="878694248" sldId="258"/>
            <ac:spMk id="3" creationId="{BB86953C-409E-450D-8D7E-8E19708F9E25}"/>
          </ac:spMkLst>
        </pc:spChg>
      </pc:sldChg>
      <pc:sldChg chg="del">
        <pc:chgData name="Daniel Atilio" userId="8eb91a75e9253047" providerId="LiveId" clId="{710A2182-8164-41D2-808B-6F29E03DEBE6}" dt="2019-11-20T23:23:34.743" v="0" actId="2696"/>
        <pc:sldMkLst>
          <pc:docMk/>
          <pc:sldMk cId="3467961722" sldId="258"/>
        </pc:sldMkLst>
      </pc:sldChg>
      <pc:sldChg chg="addSp delSp modSp add">
        <pc:chgData name="Daniel Atilio" userId="8eb91a75e9253047" providerId="LiveId" clId="{710A2182-8164-41D2-808B-6F29E03DEBE6}" dt="2019-11-21T08:51:54.905" v="1465" actId="20577"/>
        <pc:sldMkLst>
          <pc:docMk/>
          <pc:sldMk cId="2275473041" sldId="259"/>
        </pc:sldMkLst>
        <pc:spChg chg="del mod">
          <ac:chgData name="Daniel Atilio" userId="8eb91a75e9253047" providerId="LiveId" clId="{710A2182-8164-41D2-808B-6F29E03DEBE6}" dt="2019-11-21T08:48:55.733" v="1265" actId="478"/>
          <ac:spMkLst>
            <pc:docMk/>
            <pc:sldMk cId="2275473041" sldId="259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1T08:51:41.993" v="1462" actId="20577"/>
          <ac:spMkLst>
            <pc:docMk/>
            <pc:sldMk cId="2275473041" sldId="259"/>
            <ac:spMk id="3" creationId="{BB86953C-409E-450D-8D7E-8E19708F9E25}"/>
          </ac:spMkLst>
        </pc:spChg>
        <pc:spChg chg="add mod">
          <ac:chgData name="Daniel Atilio" userId="8eb91a75e9253047" providerId="LiveId" clId="{710A2182-8164-41D2-808B-6F29E03DEBE6}" dt="2019-11-21T08:51:54.905" v="1465" actId="20577"/>
          <ac:spMkLst>
            <pc:docMk/>
            <pc:sldMk cId="2275473041" sldId="259"/>
            <ac:spMk id="4" creationId="{CF215EFD-1F0D-449D-8A76-51CD115B8424}"/>
          </ac:spMkLst>
        </pc:spChg>
        <pc:spChg chg="add del mod">
          <ac:chgData name="Daniel Atilio" userId="8eb91a75e9253047" providerId="LiveId" clId="{710A2182-8164-41D2-808B-6F29E03DEBE6}" dt="2019-11-21T08:48:59.837" v="1266" actId="478"/>
          <ac:spMkLst>
            <pc:docMk/>
            <pc:sldMk cId="2275473041" sldId="259"/>
            <ac:spMk id="6" creationId="{25A1F24A-673A-43BF-AD24-A9157198CA50}"/>
          </ac:spMkLst>
        </pc:spChg>
      </pc:sldChg>
      <pc:sldChg chg="modSp add">
        <pc:chgData name="Daniel Atilio" userId="8eb91a75e9253047" providerId="LiveId" clId="{710A2182-8164-41D2-808B-6F29E03DEBE6}" dt="2019-11-20T23:37:13.802" v="1136" actId="207"/>
        <pc:sldMkLst>
          <pc:docMk/>
          <pc:sldMk cId="2348968410" sldId="260"/>
        </pc:sldMkLst>
        <pc:spChg chg="mod">
          <ac:chgData name="Daniel Atilio" userId="8eb91a75e9253047" providerId="LiveId" clId="{710A2182-8164-41D2-808B-6F29E03DEBE6}" dt="2019-11-20T23:35:27.195" v="902" actId="20577"/>
          <ac:spMkLst>
            <pc:docMk/>
            <pc:sldMk cId="2348968410" sldId="260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37:13.802" v="1136" actId="207"/>
          <ac:spMkLst>
            <pc:docMk/>
            <pc:sldMk cId="2348968410" sldId="260"/>
            <ac:spMk id="3" creationId="{BB86953C-409E-450D-8D7E-8E19708F9E25}"/>
          </ac:spMkLst>
        </pc:spChg>
      </pc:sldChg>
      <pc:sldChg chg="modSp add">
        <pc:chgData name="Daniel Atilio" userId="8eb91a75e9253047" providerId="LiveId" clId="{710A2182-8164-41D2-808B-6F29E03DEBE6}" dt="2019-11-20T23:39:10.362" v="1180" actId="20577"/>
        <pc:sldMkLst>
          <pc:docMk/>
          <pc:sldMk cId="1751230942" sldId="261"/>
        </pc:sldMkLst>
        <pc:spChg chg="mod">
          <ac:chgData name="Daniel Atilio" userId="8eb91a75e9253047" providerId="LiveId" clId="{710A2182-8164-41D2-808B-6F29E03DEBE6}" dt="2019-11-20T23:38:13.706" v="1148" actId="6549"/>
          <ac:spMkLst>
            <pc:docMk/>
            <pc:sldMk cId="1751230942" sldId="261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39:10.362" v="1180" actId="20577"/>
          <ac:spMkLst>
            <pc:docMk/>
            <pc:sldMk cId="1751230942" sldId="261"/>
            <ac:spMk id="3" creationId="{BB86953C-409E-450D-8D7E-8E19708F9E25}"/>
          </ac:spMkLst>
        </pc:spChg>
      </pc:sldChg>
      <pc:sldChg chg="add del">
        <pc:chgData name="Daniel Atilio" userId="8eb91a75e9253047" providerId="LiveId" clId="{710A2182-8164-41D2-808B-6F29E03DEBE6}" dt="2019-11-20T23:38:04.650" v="1138" actId="2696"/>
        <pc:sldMkLst>
          <pc:docMk/>
          <pc:sldMk cId="4152353941" sldId="261"/>
        </pc:sldMkLst>
      </pc:sldChg>
      <pc:sldChg chg="modSp add">
        <pc:chgData name="Daniel Atilio" userId="8eb91a75e9253047" providerId="LiveId" clId="{710A2182-8164-41D2-808B-6F29E03DEBE6}" dt="2019-11-21T08:52:21.142" v="1468" actId="14838"/>
        <pc:sldMkLst>
          <pc:docMk/>
          <pc:sldMk cId="96902465" sldId="262"/>
        </pc:sldMkLst>
        <pc:spChg chg="mod">
          <ac:chgData name="Daniel Atilio" userId="8eb91a75e9253047" providerId="LiveId" clId="{710A2182-8164-41D2-808B-6F29E03DEBE6}" dt="2019-11-21T08:52:21.142" v="1468" actId="14838"/>
          <ac:spMkLst>
            <pc:docMk/>
            <pc:sldMk cId="96902465" sldId="262"/>
            <ac:spMk id="3" creationId="{BB86953C-409E-450D-8D7E-8E19708F9E25}"/>
          </ac:spMkLst>
        </pc:spChg>
      </pc:sldChg>
      <pc:sldChg chg="del">
        <pc:chgData name="Daniel Atilio" userId="8eb91a75e9253047" providerId="LiveId" clId="{710A2182-8164-41D2-808B-6F29E03DEBE6}" dt="2019-11-20T23:23:36.597" v="2" actId="2696"/>
        <pc:sldMkLst>
          <pc:docMk/>
          <pc:sldMk cId="2766527538" sldId="262"/>
        </pc:sldMkLst>
      </pc:sldChg>
      <pc:sldChg chg="modSp add ord">
        <pc:chgData name="Daniel Atilio" userId="8eb91a75e9253047" providerId="LiveId" clId="{710A2182-8164-41D2-808B-6F29E03DEBE6}" dt="2019-11-21T08:59:41.146" v="1718" actId="20577"/>
        <pc:sldMkLst>
          <pc:docMk/>
          <pc:sldMk cId="2312766364" sldId="263"/>
        </pc:sldMkLst>
        <pc:spChg chg="mod">
          <ac:chgData name="Daniel Atilio" userId="8eb91a75e9253047" providerId="LiveId" clId="{710A2182-8164-41D2-808B-6F29E03DEBE6}" dt="2019-11-21T08:59:41.146" v="1718" actId="20577"/>
          <ac:spMkLst>
            <pc:docMk/>
            <pc:sldMk cId="2312766364" sldId="263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8:58:49.408" v="1673" actId="20577"/>
          <ac:spMkLst>
            <pc:docMk/>
            <pc:sldMk cId="2312766364" sldId="263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38.168" v="4" actId="2696"/>
        <pc:sldMkLst>
          <pc:docMk/>
          <pc:sldMk cId="3479984718" sldId="263"/>
        </pc:sldMkLst>
      </pc:sldChg>
      <pc:sldChg chg="del">
        <pc:chgData name="Daniel Atilio" userId="8eb91a75e9253047" providerId="LiveId" clId="{710A2182-8164-41D2-808B-6F29E03DEBE6}" dt="2019-11-20T23:23:39.605" v="6" actId="2696"/>
        <pc:sldMkLst>
          <pc:docMk/>
          <pc:sldMk cId="2100901693" sldId="264"/>
        </pc:sldMkLst>
      </pc:sldChg>
      <pc:sldChg chg="modSp add">
        <pc:chgData name="Daniel Atilio" userId="8eb91a75e9253047" providerId="LiveId" clId="{710A2182-8164-41D2-808B-6F29E03DEBE6}" dt="2019-11-21T09:23:47.277" v="3075" actId="14838"/>
        <pc:sldMkLst>
          <pc:docMk/>
          <pc:sldMk cId="3273779368" sldId="264"/>
        </pc:sldMkLst>
        <pc:spChg chg="mod">
          <ac:chgData name="Daniel Atilio" userId="8eb91a75e9253047" providerId="LiveId" clId="{710A2182-8164-41D2-808B-6F29E03DEBE6}" dt="2019-11-21T09:23:47.277" v="3075" actId="14838"/>
          <ac:spMkLst>
            <pc:docMk/>
            <pc:sldMk cId="3273779368" sldId="264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8:58:30.262" v="1619" actId="20577"/>
          <ac:spMkLst>
            <pc:docMk/>
            <pc:sldMk cId="3273779368" sldId="264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8:58:25.774" v="1617" actId="20577"/>
        <pc:sldMkLst>
          <pc:docMk/>
          <pc:sldMk cId="599788677" sldId="265"/>
        </pc:sldMkLst>
        <pc:spChg chg="mod">
          <ac:chgData name="Daniel Atilio" userId="8eb91a75e9253047" providerId="LiveId" clId="{710A2182-8164-41D2-808B-6F29E03DEBE6}" dt="2019-11-21T08:58:25.774" v="1617" actId="20577"/>
          <ac:spMkLst>
            <pc:docMk/>
            <pc:sldMk cId="599788677" sldId="265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40.271" v="7" actId="2696"/>
        <pc:sldMkLst>
          <pc:docMk/>
          <pc:sldMk cId="1866029894" sldId="265"/>
        </pc:sldMkLst>
      </pc:sldChg>
      <pc:sldChg chg="del">
        <pc:chgData name="Daniel Atilio" userId="8eb91a75e9253047" providerId="LiveId" clId="{710A2182-8164-41D2-808B-6F29E03DEBE6}" dt="2019-11-20T23:23:41.057" v="8" actId="2696"/>
        <pc:sldMkLst>
          <pc:docMk/>
          <pc:sldMk cId="1191307249" sldId="266"/>
        </pc:sldMkLst>
      </pc:sldChg>
      <pc:sldChg chg="modSp add">
        <pc:chgData name="Daniel Atilio" userId="8eb91a75e9253047" providerId="LiveId" clId="{710A2182-8164-41D2-808B-6F29E03DEBE6}" dt="2019-11-21T09:00:03.150" v="1720" actId="14838"/>
        <pc:sldMkLst>
          <pc:docMk/>
          <pc:sldMk cId="2465494802" sldId="266"/>
        </pc:sldMkLst>
        <pc:spChg chg="mod">
          <ac:chgData name="Daniel Atilio" userId="8eb91a75e9253047" providerId="LiveId" clId="{710A2182-8164-41D2-808B-6F29E03DEBE6}" dt="2019-11-21T09:00:03.150" v="1720" actId="14838"/>
          <ac:spMkLst>
            <pc:docMk/>
            <pc:sldMk cId="2465494802" sldId="266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04:03.312" v="1898" actId="20577"/>
        <pc:sldMkLst>
          <pc:docMk/>
          <pc:sldMk cId="1044601845" sldId="267"/>
        </pc:sldMkLst>
        <pc:spChg chg="mod">
          <ac:chgData name="Daniel Atilio" userId="8eb91a75e9253047" providerId="LiveId" clId="{710A2182-8164-41D2-808B-6F29E03DEBE6}" dt="2019-11-21T09:04:03.312" v="1898" actId="20577"/>
          <ac:spMkLst>
            <pc:docMk/>
            <pc:sldMk cId="1044601845" sldId="267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01:22.656" v="1820" actId="20577"/>
          <ac:spMkLst>
            <pc:docMk/>
            <pc:sldMk cId="1044601845" sldId="267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38.894" v="5" actId="2696"/>
        <pc:sldMkLst>
          <pc:docMk/>
          <pc:sldMk cId="3994027084" sldId="267"/>
        </pc:sldMkLst>
      </pc:sldChg>
      <pc:sldChg chg="del">
        <pc:chgData name="Daniel Atilio" userId="8eb91a75e9253047" providerId="LiveId" clId="{710A2182-8164-41D2-808B-6F29E03DEBE6}" dt="2019-11-20T23:23:37.439" v="3" actId="2696"/>
        <pc:sldMkLst>
          <pc:docMk/>
          <pc:sldMk cId="414869196" sldId="268"/>
        </pc:sldMkLst>
      </pc:sldChg>
      <pc:sldChg chg="modSp add">
        <pc:chgData name="Daniel Atilio" userId="8eb91a75e9253047" providerId="LiveId" clId="{710A2182-8164-41D2-808B-6F29E03DEBE6}" dt="2019-11-21T09:04:24.126" v="1900" actId="14838"/>
        <pc:sldMkLst>
          <pc:docMk/>
          <pc:sldMk cId="421892351" sldId="268"/>
        </pc:sldMkLst>
        <pc:spChg chg="mod">
          <ac:chgData name="Daniel Atilio" userId="8eb91a75e9253047" providerId="LiveId" clId="{710A2182-8164-41D2-808B-6F29E03DEBE6}" dt="2019-11-21T09:04:24.126" v="1900" actId="14838"/>
          <ac:spMkLst>
            <pc:docMk/>
            <pc:sldMk cId="421892351" sldId="268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07:50.999" v="2148" actId="27636"/>
        <pc:sldMkLst>
          <pc:docMk/>
          <pc:sldMk cId="1755269847" sldId="269"/>
        </pc:sldMkLst>
        <pc:spChg chg="mod">
          <ac:chgData name="Daniel Atilio" userId="8eb91a75e9253047" providerId="LiveId" clId="{710A2182-8164-41D2-808B-6F29E03DEBE6}" dt="2019-11-21T09:07:50.999" v="2148" actId="27636"/>
          <ac:spMkLst>
            <pc:docMk/>
            <pc:sldMk cId="1755269847" sldId="269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05:17.209" v="1967" actId="20577"/>
          <ac:spMkLst>
            <pc:docMk/>
            <pc:sldMk cId="1755269847" sldId="269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08:21.157" v="2150" actId="14838"/>
        <pc:sldMkLst>
          <pc:docMk/>
          <pc:sldMk cId="4166406629" sldId="270"/>
        </pc:sldMkLst>
        <pc:spChg chg="mod">
          <ac:chgData name="Daniel Atilio" userId="8eb91a75e9253047" providerId="LiveId" clId="{710A2182-8164-41D2-808B-6F29E03DEBE6}" dt="2019-11-21T09:08:21.157" v="2150" actId="14838"/>
          <ac:spMkLst>
            <pc:docMk/>
            <pc:sldMk cId="4166406629" sldId="270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1:34.617" v="2351" actId="20577"/>
        <pc:sldMkLst>
          <pc:docMk/>
          <pc:sldMk cId="3599046766" sldId="271"/>
        </pc:sldMkLst>
        <pc:spChg chg="mod">
          <ac:chgData name="Daniel Atilio" userId="8eb91a75e9253047" providerId="LiveId" clId="{710A2182-8164-41D2-808B-6F29E03DEBE6}" dt="2019-11-21T09:11:34.617" v="2351" actId="20577"/>
          <ac:spMkLst>
            <pc:docMk/>
            <pc:sldMk cId="3599046766" sldId="271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0:28.649" v="2211" actId="20577"/>
          <ac:spMkLst>
            <pc:docMk/>
            <pc:sldMk cId="3599046766" sldId="271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1:53.431" v="2353" actId="14838"/>
        <pc:sldMkLst>
          <pc:docMk/>
          <pc:sldMk cId="98407232" sldId="272"/>
        </pc:sldMkLst>
        <pc:spChg chg="mod">
          <ac:chgData name="Daniel Atilio" userId="8eb91a75e9253047" providerId="LiveId" clId="{710A2182-8164-41D2-808B-6F29E03DEBE6}" dt="2019-11-21T09:11:53.431" v="2353" actId="14838"/>
          <ac:spMkLst>
            <pc:docMk/>
            <pc:sldMk cId="98407232" sldId="272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4:15.690" v="2545" actId="6549"/>
        <pc:sldMkLst>
          <pc:docMk/>
          <pc:sldMk cId="989944495" sldId="273"/>
        </pc:sldMkLst>
        <pc:spChg chg="mod">
          <ac:chgData name="Daniel Atilio" userId="8eb91a75e9253047" providerId="LiveId" clId="{710A2182-8164-41D2-808B-6F29E03DEBE6}" dt="2019-11-21T09:14:15.690" v="2545" actId="6549"/>
          <ac:spMkLst>
            <pc:docMk/>
            <pc:sldMk cId="989944495" sldId="273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3:05.329" v="2454" actId="313"/>
          <ac:spMkLst>
            <pc:docMk/>
            <pc:sldMk cId="989944495" sldId="273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4:34.632" v="2547" actId="14838"/>
        <pc:sldMkLst>
          <pc:docMk/>
          <pc:sldMk cId="3389291441" sldId="274"/>
        </pc:sldMkLst>
        <pc:spChg chg="mod">
          <ac:chgData name="Daniel Atilio" userId="8eb91a75e9253047" providerId="LiveId" clId="{710A2182-8164-41D2-808B-6F29E03DEBE6}" dt="2019-11-21T09:14:34.632" v="2547" actId="14838"/>
          <ac:spMkLst>
            <pc:docMk/>
            <pc:sldMk cId="3389291441" sldId="274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6:17.519" v="2634" actId="20577"/>
        <pc:sldMkLst>
          <pc:docMk/>
          <pc:sldMk cId="1662060222" sldId="275"/>
        </pc:sldMkLst>
        <pc:spChg chg="mod">
          <ac:chgData name="Daniel Atilio" userId="8eb91a75e9253047" providerId="LiveId" clId="{710A2182-8164-41D2-808B-6F29E03DEBE6}" dt="2019-11-21T09:16:17.519" v="2634" actId="20577"/>
          <ac:spMkLst>
            <pc:docMk/>
            <pc:sldMk cId="1662060222" sldId="275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5:59.552" v="2622" actId="20577"/>
          <ac:spMkLst>
            <pc:docMk/>
            <pc:sldMk cId="1662060222" sldId="275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6:33.460" v="2636" actId="14838"/>
        <pc:sldMkLst>
          <pc:docMk/>
          <pc:sldMk cId="3317835952" sldId="276"/>
        </pc:sldMkLst>
        <pc:spChg chg="mod">
          <ac:chgData name="Daniel Atilio" userId="8eb91a75e9253047" providerId="LiveId" clId="{710A2182-8164-41D2-808B-6F29E03DEBE6}" dt="2019-11-21T09:16:33.460" v="2636" actId="14838"/>
          <ac:spMkLst>
            <pc:docMk/>
            <pc:sldMk cId="3317835952" sldId="276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8:52.087" v="2777" actId="20577"/>
        <pc:sldMkLst>
          <pc:docMk/>
          <pc:sldMk cId="1201155935" sldId="277"/>
        </pc:sldMkLst>
        <pc:spChg chg="mod">
          <ac:chgData name="Daniel Atilio" userId="8eb91a75e9253047" providerId="LiveId" clId="{710A2182-8164-41D2-808B-6F29E03DEBE6}" dt="2019-11-21T09:18:52.087" v="2777" actId="20577"/>
          <ac:spMkLst>
            <pc:docMk/>
            <pc:sldMk cId="1201155935" sldId="277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7:46.271" v="2726" actId="20577"/>
          <ac:spMkLst>
            <pc:docMk/>
            <pc:sldMk cId="1201155935" sldId="277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9:05.328" v="2779" actId="14838"/>
        <pc:sldMkLst>
          <pc:docMk/>
          <pc:sldMk cId="1987210230" sldId="278"/>
        </pc:sldMkLst>
        <pc:spChg chg="mod">
          <ac:chgData name="Daniel Atilio" userId="8eb91a75e9253047" providerId="LiveId" clId="{710A2182-8164-41D2-808B-6F29E03DEBE6}" dt="2019-11-21T09:19:05.328" v="2779" actId="14838"/>
          <ac:spMkLst>
            <pc:docMk/>
            <pc:sldMk cId="1987210230" sldId="278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21:36.048" v="3022" actId="20577"/>
        <pc:sldMkLst>
          <pc:docMk/>
          <pc:sldMk cId="3368070776" sldId="279"/>
        </pc:sldMkLst>
        <pc:spChg chg="mod">
          <ac:chgData name="Daniel Atilio" userId="8eb91a75e9253047" providerId="LiveId" clId="{710A2182-8164-41D2-808B-6F29E03DEBE6}" dt="2019-11-21T09:21:36.048" v="3022" actId="20577"/>
          <ac:spMkLst>
            <pc:docMk/>
            <pc:sldMk cId="3368070776" sldId="279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20:23.312" v="2894" actId="20577"/>
          <ac:spMkLst>
            <pc:docMk/>
            <pc:sldMk cId="3368070776" sldId="279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21:53.080" v="3024" actId="14838"/>
        <pc:sldMkLst>
          <pc:docMk/>
          <pc:sldMk cId="107698085" sldId="280"/>
        </pc:sldMkLst>
        <pc:spChg chg="mod">
          <ac:chgData name="Daniel Atilio" userId="8eb91a75e9253047" providerId="LiveId" clId="{710A2182-8164-41D2-808B-6F29E03DEBE6}" dt="2019-11-21T09:21:53.080" v="3024" actId="14838"/>
          <ac:spMkLst>
            <pc:docMk/>
            <pc:sldMk cId="107698085" sldId="280"/>
            <ac:spMk id="3" creationId="{BB86953C-409E-450D-8D7E-8E19708F9E25}"/>
          </ac:spMkLst>
        </pc:spChg>
      </pc:sldChg>
    </pc:docChg>
  </pc:docChgLst>
  <pc:docChgLst>
    <pc:chgData name="Daniel Atilio" userId="8eb91a75e9253047" providerId="LiveId" clId="{04089DE6-3650-46BD-8522-D73001B5448C}"/>
    <pc:docChg chg="addSld delSld modSld sldOrd">
      <pc:chgData name="Daniel Atilio" userId="8eb91a75e9253047" providerId="LiveId" clId="{04089DE6-3650-46BD-8522-D73001B5448C}" dt="2020-03-10T23:27:57.604" v="921" actId="14838"/>
      <pc:docMkLst>
        <pc:docMk/>
      </pc:docMkLst>
      <pc:sldChg chg="modSp">
        <pc:chgData name="Daniel Atilio" userId="8eb91a75e9253047" providerId="LiveId" clId="{04089DE6-3650-46BD-8522-D73001B5448C}" dt="2020-03-10T23:18:45.124" v="14" actId="20577"/>
        <pc:sldMkLst>
          <pc:docMk/>
          <pc:sldMk cId="4118364515" sldId="257"/>
        </pc:sldMkLst>
        <pc:spChg chg="mod">
          <ac:chgData name="Daniel Atilio" userId="8eb91a75e9253047" providerId="LiveId" clId="{04089DE6-3650-46BD-8522-D73001B5448C}" dt="2020-03-10T23:18:45.124" v="14" actId="20577"/>
          <ac:spMkLst>
            <pc:docMk/>
            <pc:sldMk cId="4118364515" sldId="257"/>
            <ac:spMk id="2" creationId="{BB86A8D6-5C6E-48F7-B70E-334AD022A3DE}"/>
          </ac:spMkLst>
        </pc:spChg>
      </pc:sldChg>
      <pc:sldChg chg="modSp">
        <pc:chgData name="Daniel Atilio" userId="8eb91a75e9253047" providerId="LiveId" clId="{04089DE6-3650-46BD-8522-D73001B5448C}" dt="2020-03-10T23:20:15.821" v="123" actId="20577"/>
        <pc:sldMkLst>
          <pc:docMk/>
          <pc:sldMk cId="2275473041" sldId="259"/>
        </pc:sldMkLst>
        <pc:spChg chg="mod">
          <ac:chgData name="Daniel Atilio" userId="8eb91a75e9253047" providerId="LiveId" clId="{04089DE6-3650-46BD-8522-D73001B5448C}" dt="2020-03-10T23:20:15.821" v="123" actId="20577"/>
          <ac:spMkLst>
            <pc:docMk/>
            <pc:sldMk cId="2275473041" sldId="259"/>
            <ac:spMk id="3" creationId="{BB86953C-409E-450D-8D7E-8E19708F9E25}"/>
          </ac:spMkLst>
        </pc:spChg>
        <pc:spChg chg="mod">
          <ac:chgData name="Daniel Atilio" userId="8eb91a75e9253047" providerId="LiveId" clId="{04089DE6-3650-46BD-8522-D73001B5448C}" dt="2020-03-10T23:19:09.389" v="31" actId="20577"/>
          <ac:spMkLst>
            <pc:docMk/>
            <pc:sldMk cId="2275473041" sldId="259"/>
            <ac:spMk id="4" creationId="{CF215EFD-1F0D-449D-8A76-51CD115B8424}"/>
          </ac:spMkLst>
        </pc:spChg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3276680783" sldId="262"/>
        </pc:sldMkLst>
      </pc:sldChg>
      <pc:sldChg chg="modSp add">
        <pc:chgData name="Daniel Atilio" userId="8eb91a75e9253047" providerId="LiveId" clId="{04089DE6-3650-46BD-8522-D73001B5448C}" dt="2020-03-10T23:20:34.782" v="125" actId="14838"/>
        <pc:sldMkLst>
          <pc:docMk/>
          <pc:sldMk cId="3714988484" sldId="262"/>
        </pc:sldMkLst>
        <pc:spChg chg="mod">
          <ac:chgData name="Daniel Atilio" userId="8eb91a75e9253047" providerId="LiveId" clId="{04089DE6-3650-46BD-8522-D73001B5448C}" dt="2020-03-10T23:20:34.782" v="125" actId="14838"/>
          <ac:spMkLst>
            <pc:docMk/>
            <pc:sldMk cId="3714988484" sldId="262"/>
            <ac:spMk id="3" creationId="{BB86953C-409E-450D-8D7E-8E19708F9E25}"/>
          </ac:spMkLst>
        </pc:spChg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3843938449" sldId="263"/>
        </pc:sldMkLst>
      </pc:sldChg>
      <pc:sldChg chg="modSp add ord">
        <pc:chgData name="Daniel Atilio" userId="8eb91a75e9253047" providerId="LiveId" clId="{04089DE6-3650-46BD-8522-D73001B5448C}" dt="2020-03-10T23:22:03.508" v="328" actId="20577"/>
        <pc:sldMkLst>
          <pc:docMk/>
          <pc:sldMk cId="3871118110" sldId="263"/>
        </pc:sldMkLst>
        <pc:spChg chg="mod">
          <ac:chgData name="Daniel Atilio" userId="8eb91a75e9253047" providerId="LiveId" clId="{04089DE6-3650-46BD-8522-D73001B5448C}" dt="2020-03-10T23:21:59.149" v="327" actId="20577"/>
          <ac:spMkLst>
            <pc:docMk/>
            <pc:sldMk cId="3871118110" sldId="263"/>
            <ac:spMk id="3" creationId="{BB86953C-409E-450D-8D7E-8E19708F9E25}"/>
          </ac:spMkLst>
        </pc:spChg>
        <pc:spChg chg="mod">
          <ac:chgData name="Daniel Atilio" userId="8eb91a75e9253047" providerId="LiveId" clId="{04089DE6-3650-46BD-8522-D73001B5448C}" dt="2020-03-10T23:22:03.508" v="328" actId="20577"/>
          <ac:spMkLst>
            <pc:docMk/>
            <pc:sldMk cId="3871118110" sldId="263"/>
            <ac:spMk id="4" creationId="{CF215EFD-1F0D-449D-8A76-51CD115B8424}"/>
          </ac:spMkLst>
        </pc:spChg>
      </pc:sldChg>
      <pc:sldChg chg="modSp add">
        <pc:chgData name="Daniel Atilio" userId="8eb91a75e9253047" providerId="LiveId" clId="{04089DE6-3650-46BD-8522-D73001B5448C}" dt="2020-03-10T23:22:16.373" v="330" actId="14838"/>
        <pc:sldMkLst>
          <pc:docMk/>
          <pc:sldMk cId="2668980" sldId="264"/>
        </pc:sldMkLst>
        <pc:spChg chg="mod">
          <ac:chgData name="Daniel Atilio" userId="8eb91a75e9253047" providerId="LiveId" clId="{04089DE6-3650-46BD-8522-D73001B5448C}" dt="2020-03-10T23:22:16.373" v="330" actId="14838"/>
          <ac:spMkLst>
            <pc:docMk/>
            <pc:sldMk cId="2668980" sldId="264"/>
            <ac:spMk id="3" creationId="{BB86953C-409E-450D-8D7E-8E19708F9E25}"/>
          </ac:spMkLst>
        </pc:spChg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2289411442" sldId="264"/>
        </pc:sldMkLst>
      </pc:sldChg>
      <pc:sldChg chg="modSp add ord">
        <pc:chgData name="Daniel Atilio" userId="8eb91a75e9253047" providerId="LiveId" clId="{04089DE6-3650-46BD-8522-D73001B5448C}" dt="2020-03-10T23:23:31.357" v="524" actId="20577"/>
        <pc:sldMkLst>
          <pc:docMk/>
          <pc:sldMk cId="1762255761" sldId="265"/>
        </pc:sldMkLst>
        <pc:spChg chg="mod">
          <ac:chgData name="Daniel Atilio" userId="8eb91a75e9253047" providerId="LiveId" clId="{04089DE6-3650-46BD-8522-D73001B5448C}" dt="2020-03-10T23:23:18.724" v="506" actId="20577"/>
          <ac:spMkLst>
            <pc:docMk/>
            <pc:sldMk cId="1762255761" sldId="265"/>
            <ac:spMk id="3" creationId="{BB86953C-409E-450D-8D7E-8E19708F9E25}"/>
          </ac:spMkLst>
        </pc:spChg>
        <pc:spChg chg="mod">
          <ac:chgData name="Daniel Atilio" userId="8eb91a75e9253047" providerId="LiveId" clId="{04089DE6-3650-46BD-8522-D73001B5448C}" dt="2020-03-10T23:23:31.357" v="524" actId="20577"/>
          <ac:spMkLst>
            <pc:docMk/>
            <pc:sldMk cId="1762255761" sldId="265"/>
            <ac:spMk id="4" creationId="{CF215EFD-1F0D-449D-8A76-51CD115B8424}"/>
          </ac:spMkLst>
        </pc:spChg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2573753899" sldId="265"/>
        </pc:sldMkLst>
      </pc:sldChg>
      <pc:sldChg chg="modSp add">
        <pc:chgData name="Daniel Atilio" userId="8eb91a75e9253047" providerId="LiveId" clId="{04089DE6-3650-46BD-8522-D73001B5448C}" dt="2020-03-10T23:23:46.134" v="526" actId="14838"/>
        <pc:sldMkLst>
          <pc:docMk/>
          <pc:sldMk cId="2024985556" sldId="266"/>
        </pc:sldMkLst>
        <pc:spChg chg="mod">
          <ac:chgData name="Daniel Atilio" userId="8eb91a75e9253047" providerId="LiveId" clId="{04089DE6-3650-46BD-8522-D73001B5448C}" dt="2020-03-10T23:23:46.134" v="526" actId="14838"/>
          <ac:spMkLst>
            <pc:docMk/>
            <pc:sldMk cId="2024985556" sldId="266"/>
            <ac:spMk id="3" creationId="{BB86953C-409E-450D-8D7E-8E19708F9E25}"/>
          </ac:spMkLst>
        </pc:spChg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2035883774" sldId="266"/>
        </pc:sldMkLst>
      </pc:sldChg>
      <pc:sldChg chg="modSp add ord">
        <pc:chgData name="Daniel Atilio" userId="8eb91a75e9253047" providerId="LiveId" clId="{04089DE6-3650-46BD-8522-D73001B5448C}" dt="2020-03-10T23:25:24.148" v="781" actId="20577"/>
        <pc:sldMkLst>
          <pc:docMk/>
          <pc:sldMk cId="1571820373" sldId="267"/>
        </pc:sldMkLst>
        <pc:spChg chg="mod">
          <ac:chgData name="Daniel Atilio" userId="8eb91a75e9253047" providerId="LiveId" clId="{04089DE6-3650-46BD-8522-D73001B5448C}" dt="2020-03-10T23:25:24.148" v="781" actId="20577"/>
          <ac:spMkLst>
            <pc:docMk/>
            <pc:sldMk cId="1571820373" sldId="267"/>
            <ac:spMk id="3" creationId="{BB86953C-409E-450D-8D7E-8E19708F9E25}"/>
          </ac:spMkLst>
        </pc:spChg>
        <pc:spChg chg="mod">
          <ac:chgData name="Daniel Atilio" userId="8eb91a75e9253047" providerId="LiveId" clId="{04089DE6-3650-46BD-8522-D73001B5448C}" dt="2020-03-10T23:24:58.788" v="687" actId="20577"/>
          <ac:spMkLst>
            <pc:docMk/>
            <pc:sldMk cId="1571820373" sldId="267"/>
            <ac:spMk id="4" creationId="{CF215EFD-1F0D-449D-8A76-51CD115B8424}"/>
          </ac:spMkLst>
        </pc:spChg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3193488728" sldId="267"/>
        </pc:sldMkLst>
      </pc:sldChg>
      <pc:sldChg chg="modSp add">
        <pc:chgData name="Daniel Atilio" userId="8eb91a75e9253047" providerId="LiveId" clId="{04089DE6-3650-46BD-8522-D73001B5448C}" dt="2020-03-10T23:25:38.364" v="783" actId="14838"/>
        <pc:sldMkLst>
          <pc:docMk/>
          <pc:sldMk cId="1358405570" sldId="268"/>
        </pc:sldMkLst>
        <pc:spChg chg="mod">
          <ac:chgData name="Daniel Atilio" userId="8eb91a75e9253047" providerId="LiveId" clId="{04089DE6-3650-46BD-8522-D73001B5448C}" dt="2020-03-10T23:25:38.364" v="783" actId="14838"/>
          <ac:spMkLst>
            <pc:docMk/>
            <pc:sldMk cId="1358405570" sldId="268"/>
            <ac:spMk id="3" creationId="{BB86953C-409E-450D-8D7E-8E19708F9E25}"/>
          </ac:spMkLst>
        </pc:spChg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2950825666" sldId="268"/>
        </pc:sldMkLst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1770988320" sldId="269"/>
        </pc:sldMkLst>
      </pc:sldChg>
      <pc:sldChg chg="modSp add ord">
        <pc:chgData name="Daniel Atilio" userId="8eb91a75e9253047" providerId="LiveId" clId="{04089DE6-3650-46BD-8522-D73001B5448C}" dt="2020-03-10T23:27:42.300" v="919" actId="20577"/>
        <pc:sldMkLst>
          <pc:docMk/>
          <pc:sldMk cId="3057277181" sldId="269"/>
        </pc:sldMkLst>
        <pc:spChg chg="mod">
          <ac:chgData name="Daniel Atilio" userId="8eb91a75e9253047" providerId="LiveId" clId="{04089DE6-3650-46BD-8522-D73001B5448C}" dt="2020-03-10T23:27:42.300" v="919" actId="20577"/>
          <ac:spMkLst>
            <pc:docMk/>
            <pc:sldMk cId="3057277181" sldId="269"/>
            <ac:spMk id="3" creationId="{BB86953C-409E-450D-8D7E-8E19708F9E25}"/>
          </ac:spMkLst>
        </pc:spChg>
        <pc:spChg chg="mod">
          <ac:chgData name="Daniel Atilio" userId="8eb91a75e9253047" providerId="LiveId" clId="{04089DE6-3650-46BD-8522-D73001B5448C}" dt="2020-03-10T23:27:06.076" v="859" actId="20577"/>
          <ac:spMkLst>
            <pc:docMk/>
            <pc:sldMk cId="3057277181" sldId="269"/>
            <ac:spMk id="4" creationId="{CF215EFD-1F0D-449D-8A76-51CD115B8424}"/>
          </ac:spMkLst>
        </pc:spChg>
      </pc:sldChg>
      <pc:sldChg chg="del">
        <pc:chgData name="Daniel Atilio" userId="8eb91a75e9253047" providerId="LiveId" clId="{04089DE6-3650-46BD-8522-D73001B5448C}" dt="2020-03-10T23:18:58.767" v="15" actId="47"/>
        <pc:sldMkLst>
          <pc:docMk/>
          <pc:sldMk cId="3888476152" sldId="270"/>
        </pc:sldMkLst>
      </pc:sldChg>
      <pc:sldChg chg="modSp add">
        <pc:chgData name="Daniel Atilio" userId="8eb91a75e9253047" providerId="LiveId" clId="{04089DE6-3650-46BD-8522-D73001B5448C}" dt="2020-03-10T23:27:57.604" v="921" actId="14838"/>
        <pc:sldMkLst>
          <pc:docMk/>
          <pc:sldMk cId="4122432451" sldId="270"/>
        </pc:sldMkLst>
        <pc:spChg chg="mod">
          <ac:chgData name="Daniel Atilio" userId="8eb91a75e9253047" providerId="LiveId" clId="{04089DE6-3650-46BD-8522-D73001B5448C}" dt="2020-03-10T23:27:57.604" v="921" actId="14838"/>
          <ac:spMkLst>
            <pc:docMk/>
            <pc:sldMk cId="4122432451" sldId="270"/>
            <ac:spMk id="3" creationId="{BB86953C-409E-450D-8D7E-8E19708F9E25}"/>
          </ac:spMkLst>
        </pc:spChg>
      </pc:sldChg>
    </pc:docChg>
  </pc:docChgLst>
  <pc:docChgLst>
    <pc:chgData name="Daniel Atilio" userId="8eb91a75e9253047" providerId="LiveId" clId="{640911EC-2EC0-4291-A205-D7499A7EDF96}"/>
    <pc:docChg chg="undo redo custSel mod addSld delSld modSld">
      <pc:chgData name="Daniel Atilio" userId="8eb91a75e9253047" providerId="LiveId" clId="{640911EC-2EC0-4291-A205-D7499A7EDF96}" dt="2019-11-15T13:28:51.205" v="2199" actId="20577"/>
      <pc:docMkLst>
        <pc:docMk/>
      </pc:docMkLst>
      <pc:sldChg chg="modSp">
        <pc:chgData name="Daniel Atilio" userId="8eb91a75e9253047" providerId="LiveId" clId="{640911EC-2EC0-4291-A205-D7499A7EDF96}" dt="2019-11-15T13:28:51.205" v="2199" actId="20577"/>
        <pc:sldMkLst>
          <pc:docMk/>
          <pc:sldMk cId="439804851" sldId="256"/>
        </pc:sldMkLst>
        <pc:spChg chg="mod">
          <ac:chgData name="Daniel Atilio" userId="8eb91a75e9253047" providerId="LiveId" clId="{640911EC-2EC0-4291-A205-D7499A7EDF96}" dt="2019-11-15T13:28:51.205" v="2199" actId="20577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640911EC-2EC0-4291-A205-D7499A7EDF96}" dt="2019-11-15T13:28:37.140" v="2198" actId="6549"/>
          <ac:spMkLst>
            <pc:docMk/>
            <pc:sldMk cId="439804851" sldId="256"/>
            <ac:spMk id="3" creationId="{BB86953C-409E-450D-8D7E-8E19708F9E25}"/>
          </ac:spMkLst>
        </pc:spChg>
        <pc:spChg chg="mod">
          <ac:chgData name="Daniel Atilio" userId="8eb91a75e9253047" providerId="LiveId" clId="{640911EC-2EC0-4291-A205-D7499A7EDF96}" dt="2019-11-01T08:43:36.620" v="282" actId="20577"/>
          <ac:spMkLst>
            <pc:docMk/>
            <pc:sldMk cId="439804851" sldId="256"/>
            <ac:spMk id="11" creationId="{7BBEB034-AAD8-4D62-8707-3DAC9310298F}"/>
          </ac:spMkLst>
        </pc:spChg>
      </pc:sldChg>
      <pc:sldChg chg="modSp">
        <pc:chgData name="Daniel Atilio" userId="8eb91a75e9253047" providerId="LiveId" clId="{640911EC-2EC0-4291-A205-D7499A7EDF96}" dt="2019-11-09T20:11:30.767" v="1241" actId="208"/>
        <pc:sldMkLst>
          <pc:docMk/>
          <pc:sldMk cId="3568236069" sldId="257"/>
        </pc:sldMkLst>
        <pc:picChg chg="mod">
          <ac:chgData name="Daniel Atilio" userId="8eb91a75e9253047" providerId="LiveId" clId="{640911EC-2EC0-4291-A205-D7499A7EDF96}" dt="2019-11-09T20:11:30.767" v="1241" actId="208"/>
          <ac:picMkLst>
            <pc:docMk/>
            <pc:sldMk cId="3568236069" sldId="257"/>
            <ac:picMk id="3" creationId="{3C333E85-E9BA-429D-BF4C-EBFBBAB9F92D}"/>
          </ac:picMkLst>
        </pc:picChg>
      </pc:sldChg>
      <pc:sldChg chg="addSp delSp modSp add del mod setBg">
        <pc:chgData name="Daniel Atilio" userId="8eb91a75e9253047" providerId="LiveId" clId="{640911EC-2EC0-4291-A205-D7499A7EDF96}" dt="2019-11-09T20:58:50.258" v="1748" actId="2696"/>
        <pc:sldMkLst>
          <pc:docMk/>
          <pc:sldMk cId="2638539513" sldId="259"/>
        </pc:sldMkLst>
        <pc:spChg chg="del mod ord">
          <ac:chgData name="Daniel Atilio" userId="8eb91a75e9253047" providerId="LiveId" clId="{640911EC-2EC0-4291-A205-D7499A7EDF96}" dt="2019-11-09T13:44:07.137" v="564" actId="478"/>
          <ac:spMkLst>
            <pc:docMk/>
            <pc:sldMk cId="2638539513" sldId="259"/>
            <ac:spMk id="2" creationId="{D213F5A2-C119-429E-B583-4B1CF6CE6D3E}"/>
          </ac:spMkLst>
        </pc:spChg>
        <pc:spChg chg="del mod">
          <ac:chgData name="Daniel Atilio" userId="8eb91a75e9253047" providerId="LiveId" clId="{640911EC-2EC0-4291-A205-D7499A7EDF96}" dt="2019-11-09T13:44:02.534" v="563" actId="478"/>
          <ac:spMkLst>
            <pc:docMk/>
            <pc:sldMk cId="2638539513" sldId="259"/>
            <ac:spMk id="3" creationId="{C3DBC56F-D34A-4E60-BDA6-96020F937B9F}"/>
          </ac:spMkLst>
        </pc:spChg>
        <pc:spChg chg="add">
          <ac:chgData name="Daniel Atilio" userId="8eb91a75e9253047" providerId="LiveId" clId="{640911EC-2EC0-4291-A205-D7499A7EDF96}" dt="2019-11-09T13:36:15.925" v="513" actId="26606"/>
          <ac:spMkLst>
            <pc:docMk/>
            <pc:sldMk cId="2638539513" sldId="259"/>
            <ac:spMk id="9" creationId="{A79A2E3A-88DD-4B27-909A-4031901CC83D}"/>
          </ac:spMkLst>
        </pc:spChg>
        <pc:spChg chg="add del">
          <ac:chgData name="Daniel Atilio" userId="8eb91a75e9253047" providerId="LiveId" clId="{640911EC-2EC0-4291-A205-D7499A7EDF96}" dt="2019-11-09T11:28:52.683" v="440" actId="26606"/>
          <ac:spMkLst>
            <pc:docMk/>
            <pc:sldMk cId="2638539513" sldId="259"/>
            <ac:spMk id="10" creationId="{DCECBF0F-DDA9-47AD-8B6B-989E5BB82588}"/>
          </ac:spMkLst>
        </pc:spChg>
        <pc:spChg chg="add">
          <ac:chgData name="Daniel Atilio" userId="8eb91a75e9253047" providerId="LiveId" clId="{640911EC-2EC0-4291-A205-D7499A7EDF96}" dt="2019-11-09T13:36:15.925" v="513" actId="26606"/>
          <ac:spMkLst>
            <pc:docMk/>
            <pc:sldMk cId="2638539513" sldId="259"/>
            <ac:spMk id="11" creationId="{22FC9FC5-AE70-47F7-97E7-DD8418F0D44B}"/>
          </ac:spMkLst>
        </pc:spChg>
        <pc:spChg chg="add del">
          <ac:chgData name="Daniel Atilio" userId="8eb91a75e9253047" providerId="LiveId" clId="{640911EC-2EC0-4291-A205-D7499A7EDF96}" dt="2019-11-09T13:43:42.322" v="561"/>
          <ac:spMkLst>
            <pc:docMk/>
            <pc:sldMk cId="2638539513" sldId="259"/>
            <ac:spMk id="15" creationId="{A188F266-699C-4CB6-B295-F3EB39CA152E}"/>
          </ac:spMkLst>
        </pc:spChg>
        <pc:spChg chg="add del mod">
          <ac:chgData name="Daniel Atilio" userId="8eb91a75e9253047" providerId="LiveId" clId="{640911EC-2EC0-4291-A205-D7499A7EDF96}" dt="2019-11-09T13:44:20.044" v="566" actId="478"/>
          <ac:spMkLst>
            <pc:docMk/>
            <pc:sldMk cId="2638539513" sldId="259"/>
            <ac:spMk id="17" creationId="{6F76EF1F-D282-47BD-A141-9478A2992D9B}"/>
          </ac:spMkLst>
        </pc:spChg>
        <pc:spChg chg="add del mod">
          <ac:chgData name="Daniel Atilio" userId="8eb91a75e9253047" providerId="LiveId" clId="{640911EC-2EC0-4291-A205-D7499A7EDF96}" dt="2019-11-09T13:44:13.830" v="565" actId="478"/>
          <ac:spMkLst>
            <pc:docMk/>
            <pc:sldMk cId="2638539513" sldId="259"/>
            <ac:spMk id="19" creationId="{1E7B2AF2-D3C7-4291-8964-0F285A090E90}"/>
          </ac:spMkLst>
        </pc:spChg>
        <pc:spChg chg="add mod ord">
          <ac:chgData name="Daniel Atilio" userId="8eb91a75e9253047" providerId="LiveId" clId="{640911EC-2EC0-4291-A205-D7499A7EDF96}" dt="2019-11-09T20:23:14.729" v="1625" actId="1076"/>
          <ac:spMkLst>
            <pc:docMk/>
            <pc:sldMk cId="2638539513" sldId="259"/>
            <ac:spMk id="20" creationId="{CAFFF01A-62EA-467A-99C8-3AD6A35AE94E}"/>
          </ac:spMkLst>
        </pc:spChg>
        <pc:spChg chg="add mod">
          <ac:chgData name="Daniel Atilio" userId="8eb91a75e9253047" providerId="LiveId" clId="{640911EC-2EC0-4291-A205-D7499A7EDF96}" dt="2019-11-09T20:22:50.965" v="1594" actId="207"/>
          <ac:spMkLst>
            <pc:docMk/>
            <pc:sldMk cId="2638539513" sldId="259"/>
            <ac:spMk id="21" creationId="{5C3EAF92-2EA8-4D77-92AB-6014C909F5DB}"/>
          </ac:spMkLst>
        </pc:spChg>
        <pc:graphicFrameChg chg="add del modGraphic">
          <ac:chgData name="Daniel Atilio" userId="8eb91a75e9253047" providerId="LiveId" clId="{640911EC-2EC0-4291-A205-D7499A7EDF96}" dt="2019-11-09T13:39:18.718" v="525" actId="27309"/>
          <ac:graphicFrameMkLst>
            <pc:docMk/>
            <pc:sldMk cId="2638539513" sldId="259"/>
            <ac:graphicFrameMk id="14" creationId="{0DE56E77-7C86-4886-B165-3686C4C899DC}"/>
          </ac:graphicFrameMkLst>
        </pc:graphicFrameChg>
        <pc:picChg chg="add del mod">
          <ac:chgData name="Daniel Atilio" userId="8eb91a75e9253047" providerId="LiveId" clId="{640911EC-2EC0-4291-A205-D7499A7EDF96}" dt="2019-11-09T19:46:35.818" v="1063"/>
          <ac:picMkLst>
            <pc:docMk/>
            <pc:sldMk cId="2638539513" sldId="259"/>
            <ac:picMk id="3" creationId="{A453F4E3-DE02-4A23-97C3-76C8FA3327C6}"/>
          </ac:picMkLst>
        </pc:picChg>
        <pc:picChg chg="add del mod ord">
          <ac:chgData name="Daniel Atilio" userId="8eb91a75e9253047" providerId="LiveId" clId="{640911EC-2EC0-4291-A205-D7499A7EDF96}" dt="2019-11-09T19:47:11.779" v="1077"/>
          <ac:picMkLst>
            <pc:docMk/>
            <pc:sldMk cId="2638539513" sldId="259"/>
            <ac:picMk id="4" creationId="{E42BF290-D3F0-40AF-99D6-E544ED4CA159}"/>
          </ac:picMkLst>
        </pc:picChg>
        <pc:picChg chg="add del mod ord">
          <ac:chgData name="Daniel Atilio" userId="8eb91a75e9253047" providerId="LiveId" clId="{640911EC-2EC0-4291-A205-D7499A7EDF96}" dt="2019-11-09T13:26:16.044" v="483"/>
          <ac:picMkLst>
            <pc:docMk/>
            <pc:sldMk cId="2638539513" sldId="259"/>
            <ac:picMk id="5" creationId="{E7AD6B9D-C280-402C-9ACB-D3CEAC0EBAC0}"/>
          </ac:picMkLst>
        </pc:picChg>
        <pc:picChg chg="add del mod">
          <ac:chgData name="Daniel Atilio" userId="8eb91a75e9253047" providerId="LiveId" clId="{640911EC-2EC0-4291-A205-D7499A7EDF96}" dt="2019-11-09T13:36:05.688" v="512" actId="478"/>
          <ac:picMkLst>
            <pc:docMk/>
            <pc:sldMk cId="2638539513" sldId="259"/>
            <ac:picMk id="6" creationId="{566A884E-DCD6-49D7-9399-F38DD6F5B055}"/>
          </ac:picMkLst>
        </pc:picChg>
        <pc:picChg chg="add del mod ord">
          <ac:chgData name="Daniel Atilio" userId="8eb91a75e9253047" providerId="LiveId" clId="{640911EC-2EC0-4291-A205-D7499A7EDF96}" dt="2019-11-09T12:34:10.438" v="480"/>
          <ac:picMkLst>
            <pc:docMk/>
            <pc:sldMk cId="2638539513" sldId="259"/>
            <ac:picMk id="6" creationId="{E390BB74-0EEA-42CE-8A9F-610DC35E2AE0}"/>
          </ac:picMkLst>
        </pc:picChg>
        <pc:picChg chg="add del">
          <ac:chgData name="Daniel Atilio" userId="8eb91a75e9253047" providerId="LiveId" clId="{640911EC-2EC0-4291-A205-D7499A7EDF96}" dt="2019-11-09T13:26:27.907" v="486" actId="478"/>
          <ac:picMkLst>
            <pc:docMk/>
            <pc:sldMk cId="2638539513" sldId="259"/>
            <ac:picMk id="7" creationId="{04AF6492-DADF-44C4-A352-E654F5478FA2}"/>
          </ac:picMkLst>
        </pc:picChg>
        <pc:picChg chg="add del">
          <ac:chgData name="Daniel Atilio" userId="8eb91a75e9253047" providerId="LiveId" clId="{640911EC-2EC0-4291-A205-D7499A7EDF96}" dt="2019-11-09T12:34:08.936" v="478"/>
          <ac:picMkLst>
            <pc:docMk/>
            <pc:sldMk cId="2638539513" sldId="259"/>
            <ac:picMk id="7" creationId="{437F383B-7F39-4780-8759-9A7B9C66E44F}"/>
          </ac:picMkLst>
        </pc:picChg>
        <pc:picChg chg="add del">
          <ac:chgData name="Daniel Atilio" userId="8eb91a75e9253047" providerId="LiveId" clId="{640911EC-2EC0-4291-A205-D7499A7EDF96}" dt="2019-11-09T13:36:03.894" v="511" actId="478"/>
          <ac:picMkLst>
            <pc:docMk/>
            <pc:sldMk cId="2638539513" sldId="259"/>
            <ac:picMk id="8" creationId="{F91B58BD-E338-4E10-B591-39935865C4B8}"/>
          </ac:picMkLst>
        </pc:picChg>
        <pc:picChg chg="add del mod ord">
          <ac:chgData name="Daniel Atilio" userId="8eb91a75e9253047" providerId="LiveId" clId="{640911EC-2EC0-4291-A205-D7499A7EDF96}" dt="2019-11-09T19:56:16.373" v="1132" actId="1076"/>
          <ac:picMkLst>
            <pc:docMk/>
            <pc:sldMk cId="2638539513" sldId="259"/>
            <ac:picMk id="10" creationId="{A72B0091-57B9-4F67-8466-DB33A7C8563A}"/>
          </ac:picMkLst>
        </pc:picChg>
        <pc:cxnChg chg="add del mod">
          <ac:chgData name="Daniel Atilio" userId="8eb91a75e9253047" providerId="LiveId" clId="{640911EC-2EC0-4291-A205-D7499A7EDF96}" dt="2019-11-09T20:01:16.470" v="1149" actId="478"/>
          <ac:cxnSpMkLst>
            <pc:docMk/>
            <pc:sldMk cId="2638539513" sldId="259"/>
            <ac:cxnSpMk id="3" creationId="{01FF5FFC-1164-4C8E-8CD1-10796BEB0B39}"/>
          </ac:cxnSpMkLst>
        </pc:cxnChg>
        <pc:cxnChg chg="add">
          <ac:chgData name="Daniel Atilio" userId="8eb91a75e9253047" providerId="LiveId" clId="{640911EC-2EC0-4291-A205-D7499A7EDF96}" dt="2019-11-09T13:36:15.925" v="513" actId="26606"/>
          <ac:cxnSpMkLst>
            <pc:docMk/>
            <pc:sldMk cId="2638539513" sldId="259"/>
            <ac:cxnSpMk id="12" creationId="{BB6211A9-0224-42CE-8B84-2223FD5FA59B}"/>
          </ac:cxnSpMkLst>
        </pc:cxnChg>
      </pc:sldChg>
      <pc:sldChg chg="add del">
        <pc:chgData name="Daniel Atilio" userId="8eb91a75e9253047" providerId="LiveId" clId="{640911EC-2EC0-4291-A205-D7499A7EDF96}" dt="2019-11-09T20:47:59.395" v="1699" actId="2696"/>
        <pc:sldMkLst>
          <pc:docMk/>
          <pc:sldMk cId="411069759" sldId="260"/>
        </pc:sldMkLst>
      </pc:sldChg>
      <pc:sldChg chg="addSp delSp modSp add del mod setBg">
        <pc:chgData name="Daniel Atilio" userId="8eb91a75e9253047" providerId="LiveId" clId="{640911EC-2EC0-4291-A205-D7499A7EDF96}" dt="2019-11-09T19:40:12.041" v="1016" actId="2696"/>
        <pc:sldMkLst>
          <pc:docMk/>
          <pc:sldMk cId="1143802128" sldId="260"/>
        </pc:sldMkLst>
        <pc:spChg chg="del mod">
          <ac:chgData name="Daniel Atilio" userId="8eb91a75e9253047" providerId="LiveId" clId="{640911EC-2EC0-4291-A205-D7499A7EDF96}" dt="2019-11-09T13:47:14.501" v="652" actId="478"/>
          <ac:spMkLst>
            <pc:docMk/>
            <pc:sldMk cId="1143802128" sldId="260"/>
            <ac:spMk id="2" creationId="{43224A97-07D3-401E-83C6-4B18F3200566}"/>
          </ac:spMkLst>
        </pc:spChg>
        <pc:spChg chg="del">
          <ac:chgData name="Daniel Atilio" userId="8eb91a75e9253047" providerId="LiveId" clId="{640911EC-2EC0-4291-A205-D7499A7EDF96}" dt="2019-11-09T13:28:45.304" v="490"/>
          <ac:spMkLst>
            <pc:docMk/>
            <pc:sldMk cId="1143802128" sldId="260"/>
            <ac:spMk id="3" creationId="{9AFC902D-D796-48D0-B1E4-2644729E0927}"/>
          </ac:spMkLst>
        </pc:spChg>
        <pc:spChg chg="add mod">
          <ac:chgData name="Daniel Atilio" userId="8eb91a75e9253047" providerId="LiveId" clId="{640911EC-2EC0-4291-A205-D7499A7EDF96}" dt="2019-11-09T19:32:55.440" v="998" actId="1076"/>
          <ac:spMkLst>
            <pc:docMk/>
            <pc:sldMk cId="1143802128" sldId="260"/>
            <ac:spMk id="7" creationId="{08C1FFFB-F383-4EFE-A233-7486B13D029A}"/>
          </ac:spMkLst>
        </pc:spChg>
        <pc:spChg chg="add mod ord">
          <ac:chgData name="Daniel Atilio" userId="8eb91a75e9253047" providerId="LiveId" clId="{640911EC-2EC0-4291-A205-D7499A7EDF96}" dt="2019-11-09T19:33:04.215" v="1002" actId="1076"/>
          <ac:spMkLst>
            <pc:docMk/>
            <pc:sldMk cId="1143802128" sldId="260"/>
            <ac:spMk id="8" creationId="{A5804229-7EB3-46CA-870E-5EBA53578496}"/>
          </ac:spMkLst>
        </pc:spChg>
        <pc:spChg chg="add del">
          <ac:chgData name="Daniel Atilio" userId="8eb91a75e9253047" providerId="LiveId" clId="{640911EC-2EC0-4291-A205-D7499A7EDF96}" dt="2019-11-09T13:35:42.109" v="509" actId="26606"/>
          <ac:spMkLst>
            <pc:docMk/>
            <pc:sldMk cId="1143802128" sldId="260"/>
            <ac:spMk id="9" creationId="{D33D1592-C868-47D4-B5B4-D6E918313FEA}"/>
          </ac:spMkLst>
        </pc:spChg>
        <pc:spChg chg="add del mod">
          <ac:chgData name="Daniel Atilio" userId="8eb91a75e9253047" providerId="LiveId" clId="{640911EC-2EC0-4291-A205-D7499A7EDF96}" dt="2019-11-09T14:35:02.993" v="864"/>
          <ac:spMkLst>
            <pc:docMk/>
            <pc:sldMk cId="1143802128" sldId="260"/>
            <ac:spMk id="17" creationId="{FB63990A-8134-4759-AF04-9FFF2616BD90}"/>
          </ac:spMkLst>
        </pc:spChg>
        <pc:graphicFrameChg chg="add del mod">
          <ac:chgData name="Daniel Atilio" userId="8eb91a75e9253047" providerId="LiveId" clId="{640911EC-2EC0-4291-A205-D7499A7EDF96}" dt="2019-11-09T14:22:12.980" v="766"/>
          <ac:graphicFrameMkLst>
            <pc:docMk/>
            <pc:sldMk cId="1143802128" sldId="260"/>
            <ac:graphicFrameMk id="11" creationId="{E875F008-FB5A-47EF-8275-4DEB7D70997A}"/>
          </ac:graphicFrameMkLst>
        </pc:graphicFrameChg>
        <pc:picChg chg="add del mod">
          <ac:chgData name="Daniel Atilio" userId="8eb91a75e9253047" providerId="LiveId" clId="{640911EC-2EC0-4291-A205-D7499A7EDF96}" dt="2019-11-09T19:36:42.407" v="1015" actId="1076"/>
          <ac:picMkLst>
            <pc:docMk/>
            <pc:sldMk cId="1143802128" sldId="260"/>
            <ac:picMk id="5" creationId="{5EE16CA0-5FF1-403A-AFB0-250FB80BECF0}"/>
          </ac:picMkLst>
        </pc:picChg>
        <pc:picChg chg="add del mod">
          <ac:chgData name="Daniel Atilio" userId="8eb91a75e9253047" providerId="LiveId" clId="{640911EC-2EC0-4291-A205-D7499A7EDF96}" dt="2019-11-09T14:19:52.516" v="764" actId="478"/>
          <ac:picMkLst>
            <pc:docMk/>
            <pc:sldMk cId="1143802128" sldId="260"/>
            <ac:picMk id="10" creationId="{492099B2-D6F6-4CDD-8DF4-EA085FEB078F}"/>
          </ac:picMkLst>
        </pc:picChg>
        <pc:picChg chg="add del mod">
          <ac:chgData name="Daniel Atilio" userId="8eb91a75e9253047" providerId="LiveId" clId="{640911EC-2EC0-4291-A205-D7499A7EDF96}" dt="2019-11-09T14:34:36.963" v="848" actId="478"/>
          <ac:picMkLst>
            <pc:docMk/>
            <pc:sldMk cId="1143802128" sldId="260"/>
            <ac:picMk id="13" creationId="{A23647E3-9991-406F-A1C9-C8502850DFBB}"/>
          </ac:picMkLst>
        </pc:picChg>
        <pc:picChg chg="add del mod ord">
          <ac:chgData name="Daniel Atilio" userId="8eb91a75e9253047" providerId="LiveId" clId="{640911EC-2EC0-4291-A205-D7499A7EDF96}" dt="2019-11-09T14:36:26.405" v="880" actId="478"/>
          <ac:picMkLst>
            <pc:docMk/>
            <pc:sldMk cId="1143802128" sldId="260"/>
            <ac:picMk id="15" creationId="{016F5DF6-62B3-4A45-89B5-07DB4981D2BF}"/>
          </ac:picMkLst>
        </pc:picChg>
        <pc:picChg chg="add del mod">
          <ac:chgData name="Daniel Atilio" userId="8eb91a75e9253047" providerId="LiveId" clId="{640911EC-2EC0-4291-A205-D7499A7EDF96}" dt="2019-11-09T14:34:46.404" v="856"/>
          <ac:picMkLst>
            <pc:docMk/>
            <pc:sldMk cId="1143802128" sldId="260"/>
            <ac:picMk id="16" creationId="{8C8B0BF5-4DE0-43CA-A114-3505FFD3AC93}"/>
          </ac:picMkLst>
        </pc:picChg>
        <pc:picChg chg="add del mod ord">
          <ac:chgData name="Daniel Atilio" userId="8eb91a75e9253047" providerId="LiveId" clId="{640911EC-2EC0-4291-A205-D7499A7EDF96}" dt="2019-11-09T19:25:18.525" v="925" actId="478"/>
          <ac:picMkLst>
            <pc:docMk/>
            <pc:sldMk cId="1143802128" sldId="260"/>
            <ac:picMk id="19" creationId="{6AE46ECC-9204-41E6-A608-59391D988471}"/>
          </ac:picMkLst>
        </pc:picChg>
      </pc:sldChg>
      <pc:sldChg chg="add del">
        <pc:chgData name="Daniel Atilio" userId="8eb91a75e9253047" providerId="LiveId" clId="{640911EC-2EC0-4291-A205-D7499A7EDF96}" dt="2019-11-09T19:23:07.680" v="915" actId="2696"/>
        <pc:sldMkLst>
          <pc:docMk/>
          <pc:sldMk cId="3137427473" sldId="261"/>
        </pc:sldMkLst>
      </pc:sldChg>
      <pc:sldChg chg="addSp delSp modSp add del">
        <pc:chgData name="Daniel Atilio" userId="8eb91a75e9253047" providerId="LiveId" clId="{640911EC-2EC0-4291-A205-D7499A7EDF96}" dt="2019-11-09T23:22:57.552" v="2081" actId="2696"/>
        <pc:sldMkLst>
          <pc:docMk/>
          <pc:sldMk cId="3395276988" sldId="261"/>
        </pc:sldMkLst>
        <pc:spChg chg="add mod ord">
          <ac:chgData name="Daniel Atilio" userId="8eb91a75e9253047" providerId="LiveId" clId="{640911EC-2EC0-4291-A205-D7499A7EDF96}" dt="2019-11-09T20:19:39.108" v="1487" actId="207"/>
          <ac:spMkLst>
            <pc:docMk/>
            <pc:sldMk cId="3395276988" sldId="261"/>
            <ac:spMk id="4" creationId="{D7450A88-747D-4E76-A068-F185B33D8B86}"/>
          </ac:spMkLst>
        </pc:spChg>
        <pc:spChg chg="add del mod">
          <ac:chgData name="Daniel Atilio" userId="8eb91a75e9253047" providerId="LiveId" clId="{640911EC-2EC0-4291-A205-D7499A7EDF96}" dt="2019-11-09T20:19:31.347" v="1485" actId="11529"/>
          <ac:spMkLst>
            <pc:docMk/>
            <pc:sldMk cId="3395276988" sldId="261"/>
            <ac:spMk id="5" creationId="{F4B9C329-0520-47FF-ADF1-6586B531923C}"/>
          </ac:spMkLst>
        </pc:spChg>
        <pc:spChg chg="add del mod">
          <ac:chgData name="Daniel Atilio" userId="8eb91a75e9253047" providerId="LiveId" clId="{640911EC-2EC0-4291-A205-D7499A7EDF96}" dt="2019-11-09T20:20:02.058" v="1491" actId="11529"/>
          <ac:spMkLst>
            <pc:docMk/>
            <pc:sldMk cId="3395276988" sldId="261"/>
            <ac:spMk id="6" creationId="{A1CCB637-F9C1-4A54-AA07-5EC94F87B2D3}"/>
          </ac:spMkLst>
        </pc:spChg>
        <pc:spChg chg="add mod ord">
          <ac:chgData name="Daniel Atilio" userId="8eb91a75e9253047" providerId="LiveId" clId="{640911EC-2EC0-4291-A205-D7499A7EDF96}" dt="2019-11-09T20:58:44.808" v="1744" actId="1037"/>
          <ac:spMkLst>
            <pc:docMk/>
            <pc:sldMk cId="3395276988" sldId="261"/>
            <ac:spMk id="8" creationId="{263D26AF-D393-44D4-87B6-FC04E61983C2}"/>
          </ac:spMkLst>
        </pc:spChg>
        <pc:spChg chg="add del">
          <ac:chgData name="Daniel Atilio" userId="8eb91a75e9253047" providerId="LiveId" clId="{640911EC-2EC0-4291-A205-D7499A7EDF96}" dt="2019-11-09T19:42:38.764" v="1036" actId="26606"/>
          <ac:spMkLst>
            <pc:docMk/>
            <pc:sldMk cId="3395276988" sldId="261"/>
            <ac:spMk id="9" creationId="{A79A2E3A-88DD-4B27-909A-4031901CC83D}"/>
          </ac:spMkLst>
        </pc:spChg>
        <pc:spChg chg="add del">
          <ac:chgData name="Daniel Atilio" userId="8eb91a75e9253047" providerId="LiveId" clId="{640911EC-2EC0-4291-A205-D7499A7EDF96}" dt="2019-11-09T19:42:38.764" v="1036" actId="26606"/>
          <ac:spMkLst>
            <pc:docMk/>
            <pc:sldMk cId="3395276988" sldId="261"/>
            <ac:spMk id="11" creationId="{22FC9FC5-AE70-47F7-97E7-DD8418F0D44B}"/>
          </ac:spMkLst>
        </pc:spChg>
        <pc:spChg chg="mod ord">
          <ac:chgData name="Daniel Atilio" userId="8eb91a75e9253047" providerId="LiveId" clId="{640911EC-2EC0-4291-A205-D7499A7EDF96}" dt="2019-11-09T20:58:45.844" v="1746" actId="1076"/>
          <ac:spMkLst>
            <pc:docMk/>
            <pc:sldMk cId="3395276988" sldId="261"/>
            <ac:spMk id="20" creationId="{CAFFF01A-62EA-467A-99C8-3AD6A35AE94E}"/>
          </ac:spMkLst>
        </pc:spChg>
        <pc:spChg chg="mod ord">
          <ac:chgData name="Daniel Atilio" userId="8eb91a75e9253047" providerId="LiveId" clId="{640911EC-2EC0-4291-A205-D7499A7EDF96}" dt="2019-11-09T23:22:00.753" v="2061" actId="14861"/>
          <ac:spMkLst>
            <pc:docMk/>
            <pc:sldMk cId="3395276988" sldId="261"/>
            <ac:spMk id="21" creationId="{5C3EAF92-2EA8-4D77-92AB-6014C909F5DB}"/>
          </ac:spMkLst>
        </pc:spChg>
        <pc:graphicFrameChg chg="add del mod">
          <ac:chgData name="Daniel Atilio" userId="8eb91a75e9253047" providerId="LiveId" clId="{640911EC-2EC0-4291-A205-D7499A7EDF96}" dt="2019-11-09T19:42:01.700" v="1026"/>
          <ac:graphicFrameMkLst>
            <pc:docMk/>
            <pc:sldMk cId="3395276988" sldId="261"/>
            <ac:graphicFrameMk id="4" creationId="{1F37858B-AF9B-4C9B-A14A-76095BF19460}"/>
          </ac:graphicFrameMkLst>
        </pc:graphicFrameChg>
        <pc:graphicFrameChg chg="add del mod">
          <ac:chgData name="Daniel Atilio" userId="8eb91a75e9253047" providerId="LiveId" clId="{640911EC-2EC0-4291-A205-D7499A7EDF96}" dt="2019-11-09T19:42:04.588" v="1028"/>
          <ac:graphicFrameMkLst>
            <pc:docMk/>
            <pc:sldMk cId="3395276988" sldId="261"/>
            <ac:graphicFrameMk id="5" creationId="{8F162C53-E93E-422E-B7D9-9732DFD5D185}"/>
          </ac:graphicFrameMkLst>
        </pc:graphicFrameChg>
        <pc:graphicFrameChg chg="add del mod">
          <ac:chgData name="Daniel Atilio" userId="8eb91a75e9253047" providerId="LiveId" clId="{640911EC-2EC0-4291-A205-D7499A7EDF96}" dt="2019-11-09T19:42:13.641" v="1030"/>
          <ac:graphicFrameMkLst>
            <pc:docMk/>
            <pc:sldMk cId="3395276988" sldId="261"/>
            <ac:graphicFrameMk id="6" creationId="{45BE47D7-0879-4BC2-9F3B-DD7ECA81A749}"/>
          </ac:graphicFrameMkLst>
        </pc:graphicFrameChg>
        <pc:picChg chg="add mod">
          <ac:chgData name="Daniel Atilio" userId="8eb91a75e9253047" providerId="LiveId" clId="{640911EC-2EC0-4291-A205-D7499A7EDF96}" dt="2019-11-09T20:58:45.188" v="1745" actId="14100"/>
          <ac:picMkLst>
            <pc:docMk/>
            <pc:sldMk cId="3395276988" sldId="261"/>
            <ac:picMk id="3" creationId="{F08DFA04-87A9-41D8-B38C-C913F6A4A21B}"/>
          </ac:picMkLst>
        </pc:picChg>
        <pc:picChg chg="add del mod">
          <ac:chgData name="Daniel Atilio" userId="8eb91a75e9253047" providerId="LiveId" clId="{640911EC-2EC0-4291-A205-D7499A7EDF96}" dt="2019-11-09T19:41:55.491" v="1024" actId="478"/>
          <ac:picMkLst>
            <pc:docMk/>
            <pc:sldMk cId="3395276988" sldId="261"/>
            <ac:picMk id="3" creationId="{FDBFB329-A6A6-4C85-99E7-0C97DD1F7DF0}"/>
          </ac:picMkLst>
        </pc:picChg>
        <pc:picChg chg="add del mod">
          <ac:chgData name="Daniel Atilio" userId="8eb91a75e9253047" providerId="LiveId" clId="{640911EC-2EC0-4291-A205-D7499A7EDF96}" dt="2019-11-09T20:00:54.223" v="1148" actId="478"/>
          <ac:picMkLst>
            <pc:docMk/>
            <pc:sldMk cId="3395276988" sldId="261"/>
            <ac:picMk id="7" creationId="{55573C6C-8137-43F6-98E1-BCEEC6AAEBAF}"/>
          </ac:picMkLst>
        </pc:picChg>
        <pc:picChg chg="del">
          <ac:chgData name="Daniel Atilio" userId="8eb91a75e9253047" providerId="LiveId" clId="{640911EC-2EC0-4291-A205-D7499A7EDF96}" dt="2019-11-09T19:40:38.314" v="1019" actId="478"/>
          <ac:picMkLst>
            <pc:docMk/>
            <pc:sldMk cId="3395276988" sldId="261"/>
            <ac:picMk id="10" creationId="{A72B0091-57B9-4F67-8466-DB33A7C8563A}"/>
          </ac:picMkLst>
        </pc:picChg>
        <pc:cxnChg chg="add del">
          <ac:chgData name="Daniel Atilio" userId="8eb91a75e9253047" providerId="LiveId" clId="{640911EC-2EC0-4291-A205-D7499A7EDF96}" dt="2019-11-09T19:42:38.764" v="1036" actId="26606"/>
          <ac:cxnSpMkLst>
            <pc:docMk/>
            <pc:sldMk cId="3395276988" sldId="261"/>
            <ac:cxnSpMk id="12" creationId="{BB6211A9-0224-42CE-8B84-2223FD5FA59B}"/>
          </ac:cxnSpMkLst>
        </pc:cxnChg>
      </pc:sldChg>
      <pc:sldChg chg="addSp delSp modSp add">
        <pc:chgData name="Daniel Atilio" userId="8eb91a75e9253047" providerId="LiveId" clId="{640911EC-2EC0-4291-A205-D7499A7EDF96}" dt="2019-11-09T21:14:37.048" v="1827" actId="14861"/>
        <pc:sldMkLst>
          <pc:docMk/>
          <pc:sldMk cId="2766527538" sldId="262"/>
        </pc:sldMkLst>
        <pc:spChg chg="mod">
          <ac:chgData name="Daniel Atilio" userId="8eb91a75e9253047" providerId="LiveId" clId="{640911EC-2EC0-4291-A205-D7499A7EDF96}" dt="2019-11-09T21:14:37.048" v="1827" actId="14861"/>
          <ac:spMkLst>
            <pc:docMk/>
            <pc:sldMk cId="2766527538" sldId="262"/>
            <ac:spMk id="8" creationId="{263D26AF-D393-44D4-87B6-FC04E61983C2}"/>
          </ac:spMkLst>
        </pc:spChg>
        <pc:spChg chg="mod">
          <ac:chgData name="Daniel Atilio" userId="8eb91a75e9253047" providerId="LiveId" clId="{640911EC-2EC0-4291-A205-D7499A7EDF96}" dt="2019-11-09T21:05:23.400" v="1766" actId="14100"/>
          <ac:spMkLst>
            <pc:docMk/>
            <pc:sldMk cId="2766527538" sldId="262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1:06:18.322" v="1784" actId="403"/>
          <ac:spMkLst>
            <pc:docMk/>
            <pc:sldMk cId="2766527538" sldId="262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1:05:32.128" v="1767" actId="478"/>
          <ac:picMkLst>
            <pc:docMk/>
            <pc:sldMk cId="2766527538" sldId="262"/>
            <ac:picMk id="3" creationId="{F08DFA04-87A9-41D8-B38C-C913F6A4A21B}"/>
          </ac:picMkLst>
        </pc:picChg>
        <pc:picChg chg="add del mod">
          <ac:chgData name="Daniel Atilio" userId="8eb91a75e9253047" providerId="LiveId" clId="{640911EC-2EC0-4291-A205-D7499A7EDF96}" dt="2019-11-09T21:05:35.256" v="1769"/>
          <ac:picMkLst>
            <pc:docMk/>
            <pc:sldMk cId="2766527538" sldId="262"/>
            <ac:picMk id="5" creationId="{71B470E4-3A05-457E-87AE-B1291B949DF7}"/>
          </ac:picMkLst>
        </pc:picChg>
        <pc:picChg chg="add ord">
          <ac:chgData name="Daniel Atilio" userId="8eb91a75e9253047" providerId="LiveId" clId="{640911EC-2EC0-4291-A205-D7499A7EDF96}" dt="2019-11-09T21:05:45.906" v="1773" actId="171"/>
          <ac:picMkLst>
            <pc:docMk/>
            <pc:sldMk cId="2766527538" sldId="262"/>
            <ac:picMk id="6" creationId="{7F7DB7A1-75F0-4B11-B6AA-BD0176FC9818}"/>
          </ac:picMkLst>
        </pc:picChg>
      </pc:sldChg>
      <pc:sldChg chg="addSp delSp modSp add">
        <pc:chgData name="Daniel Atilio" userId="8eb91a75e9253047" providerId="LiveId" clId="{640911EC-2EC0-4291-A205-D7499A7EDF96}" dt="2019-11-09T22:35:15.759" v="1963" actId="27636"/>
        <pc:sldMkLst>
          <pc:docMk/>
          <pc:sldMk cId="3479984718" sldId="263"/>
        </pc:sldMkLst>
        <pc:spChg chg="mod">
          <ac:chgData name="Daniel Atilio" userId="8eb91a75e9253047" providerId="LiveId" clId="{640911EC-2EC0-4291-A205-D7499A7EDF96}" dt="2019-11-09T21:25:57.580" v="1860" actId="6549"/>
          <ac:spMkLst>
            <pc:docMk/>
            <pc:sldMk cId="3479984718" sldId="263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2:35:15.759" v="1963" actId="27636"/>
          <ac:spMkLst>
            <pc:docMk/>
            <pc:sldMk cId="3479984718" sldId="263"/>
            <ac:spMk id="21" creationId="{5C3EAF92-2EA8-4D77-92AB-6014C909F5DB}"/>
          </ac:spMkLst>
        </pc:spChg>
        <pc:picChg chg="add del mod ord">
          <ac:chgData name="Daniel Atilio" userId="8eb91a75e9253047" providerId="LiveId" clId="{640911EC-2EC0-4291-A205-D7499A7EDF96}" dt="2019-11-09T21:24:39.410" v="1838" actId="478"/>
          <ac:picMkLst>
            <pc:docMk/>
            <pc:sldMk cId="3479984718" sldId="263"/>
            <ac:picMk id="3" creationId="{A3F93CB0-7856-48A4-AE82-DC118D3375F8}"/>
          </ac:picMkLst>
        </pc:picChg>
        <pc:picChg chg="del">
          <ac:chgData name="Daniel Atilio" userId="8eb91a75e9253047" providerId="LiveId" clId="{640911EC-2EC0-4291-A205-D7499A7EDF96}" dt="2019-11-09T21:21:46.762" v="1829" actId="478"/>
          <ac:picMkLst>
            <pc:docMk/>
            <pc:sldMk cId="3479984718" sldId="263"/>
            <ac:picMk id="6" creationId="{7F7DB7A1-75F0-4B11-B6AA-BD0176FC9818}"/>
          </ac:picMkLst>
        </pc:picChg>
        <pc:picChg chg="add del mod">
          <ac:chgData name="Daniel Atilio" userId="8eb91a75e9253047" providerId="LiveId" clId="{640911EC-2EC0-4291-A205-D7499A7EDF96}" dt="2019-11-09T21:24:42.091" v="1843"/>
          <ac:picMkLst>
            <pc:docMk/>
            <pc:sldMk cId="3479984718" sldId="263"/>
            <ac:picMk id="7" creationId="{BD28B603-22AA-4468-B72C-F642EABA5AEC}"/>
          </ac:picMkLst>
        </pc:picChg>
        <pc:picChg chg="add del mod">
          <ac:chgData name="Daniel Atilio" userId="8eb91a75e9253047" providerId="LiveId" clId="{640911EC-2EC0-4291-A205-D7499A7EDF96}" dt="2019-11-09T21:24:51.550" v="1845"/>
          <ac:picMkLst>
            <pc:docMk/>
            <pc:sldMk cId="3479984718" sldId="263"/>
            <ac:picMk id="10" creationId="{53F08982-D9EE-4E27-AAB5-06776CDF7C0C}"/>
          </ac:picMkLst>
        </pc:picChg>
        <pc:picChg chg="add del">
          <ac:chgData name="Daniel Atilio" userId="8eb91a75e9253047" providerId="LiveId" clId="{640911EC-2EC0-4291-A205-D7499A7EDF96}" dt="2019-11-09T21:24:54.231" v="1847"/>
          <ac:picMkLst>
            <pc:docMk/>
            <pc:sldMk cId="3479984718" sldId="263"/>
            <ac:picMk id="11" creationId="{4FAED926-A40C-4F81-B9D9-2F7B58EAD07F}"/>
          </ac:picMkLst>
        </pc:picChg>
        <pc:picChg chg="add del ord">
          <ac:chgData name="Daniel Atilio" userId="8eb91a75e9253047" providerId="LiveId" clId="{640911EC-2EC0-4291-A205-D7499A7EDF96}" dt="2019-11-09T21:25:26.918" v="1852" actId="478"/>
          <ac:picMkLst>
            <pc:docMk/>
            <pc:sldMk cId="3479984718" sldId="263"/>
            <ac:picMk id="12" creationId="{AC31960C-91F6-4F5E-B3F3-9D562EC601FE}"/>
          </ac:picMkLst>
        </pc:picChg>
        <pc:picChg chg="add mod ord modCrop">
          <ac:chgData name="Daniel Atilio" userId="8eb91a75e9253047" providerId="LiveId" clId="{640911EC-2EC0-4291-A205-D7499A7EDF96}" dt="2019-11-09T21:27:06.551" v="1877" actId="171"/>
          <ac:picMkLst>
            <pc:docMk/>
            <pc:sldMk cId="3479984718" sldId="263"/>
            <ac:picMk id="14" creationId="{EF0EF8DC-83CA-47DD-8807-4B92E399AF8C}"/>
          </ac:picMkLst>
        </pc:picChg>
        <pc:picChg chg="add del">
          <ac:chgData name="Daniel Atilio" userId="8eb91a75e9253047" providerId="LiveId" clId="{640911EC-2EC0-4291-A205-D7499A7EDF96}" dt="2019-11-09T21:21:49.972" v="1831"/>
          <ac:picMkLst>
            <pc:docMk/>
            <pc:sldMk cId="3479984718" sldId="263"/>
            <ac:picMk id="1026" creationId="{DE332697-EF57-4A0A-BB2B-7F62DFD4287D}"/>
          </ac:picMkLst>
        </pc:picChg>
      </pc:sldChg>
      <pc:sldChg chg="addSp delSp modSp add">
        <pc:chgData name="Daniel Atilio" userId="8eb91a75e9253047" providerId="LiveId" clId="{640911EC-2EC0-4291-A205-D7499A7EDF96}" dt="2019-11-09T23:31:23.524" v="2119"/>
        <pc:sldMkLst>
          <pc:docMk/>
          <pc:sldMk cId="2100901693" sldId="264"/>
        </pc:sldMkLst>
        <pc:spChg chg="mod">
          <ac:chgData name="Daniel Atilio" userId="8eb91a75e9253047" providerId="LiveId" clId="{640911EC-2EC0-4291-A205-D7499A7EDF96}" dt="2019-11-09T23:29:02.780" v="2116" actId="20577"/>
          <ac:spMkLst>
            <pc:docMk/>
            <pc:sldMk cId="2100901693" sldId="264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1:23.524" v="2119"/>
          <ac:spMkLst>
            <pc:docMk/>
            <pc:sldMk cId="2100901693" sldId="264"/>
            <ac:spMk id="21" creationId="{5C3EAF92-2EA8-4D77-92AB-6014C909F5DB}"/>
          </ac:spMkLst>
        </pc:spChg>
        <pc:picChg chg="add mod ord">
          <ac:chgData name="Daniel Atilio" userId="8eb91a75e9253047" providerId="LiveId" clId="{640911EC-2EC0-4291-A205-D7499A7EDF96}" dt="2019-11-09T22:13:27.596" v="1897" actId="171"/>
          <ac:picMkLst>
            <pc:docMk/>
            <pc:sldMk cId="2100901693" sldId="264"/>
            <ac:picMk id="3" creationId="{6C553846-4CBD-447A-BFCA-B3A4BD3E6796}"/>
          </ac:picMkLst>
        </pc:picChg>
        <pc:picChg chg="del">
          <ac:chgData name="Daniel Atilio" userId="8eb91a75e9253047" providerId="LiveId" clId="{640911EC-2EC0-4291-A205-D7499A7EDF96}" dt="2019-11-09T22:11:34.758" v="1880" actId="478"/>
          <ac:picMkLst>
            <pc:docMk/>
            <pc:sldMk cId="2100901693" sldId="264"/>
            <ac:picMk id="14" creationId="{EF0EF8DC-83CA-47DD-8807-4B92E399AF8C}"/>
          </ac:picMkLst>
        </pc:picChg>
      </pc:sldChg>
      <pc:sldChg chg="addSp delSp modSp add">
        <pc:chgData name="Daniel Atilio" userId="8eb91a75e9253047" providerId="LiveId" clId="{640911EC-2EC0-4291-A205-D7499A7EDF96}" dt="2019-11-09T23:36:21.797" v="2147" actId="27636"/>
        <pc:sldMkLst>
          <pc:docMk/>
          <pc:sldMk cId="1866029894" sldId="265"/>
        </pc:sldMkLst>
        <pc:spChg chg="mod">
          <ac:chgData name="Daniel Atilio" userId="8eb91a75e9253047" providerId="LiveId" clId="{640911EC-2EC0-4291-A205-D7499A7EDF96}" dt="2019-11-09T22:19:32.794" v="1916" actId="20577"/>
          <ac:spMkLst>
            <pc:docMk/>
            <pc:sldMk cId="1866029894" sldId="265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6:21.797" v="2147" actId="27636"/>
          <ac:spMkLst>
            <pc:docMk/>
            <pc:sldMk cId="1866029894" sldId="265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2:18:27.897" v="1899" actId="478"/>
          <ac:picMkLst>
            <pc:docMk/>
            <pc:sldMk cId="1866029894" sldId="265"/>
            <ac:picMk id="3" creationId="{6C553846-4CBD-447A-BFCA-B3A4BD3E6796}"/>
          </ac:picMkLst>
        </pc:picChg>
        <pc:picChg chg="add del mod ord">
          <ac:chgData name="Daniel Atilio" userId="8eb91a75e9253047" providerId="LiveId" clId="{640911EC-2EC0-4291-A205-D7499A7EDF96}" dt="2019-11-09T22:19:20.907" v="1906" actId="478"/>
          <ac:picMkLst>
            <pc:docMk/>
            <pc:sldMk cId="1866029894" sldId="265"/>
            <ac:picMk id="5" creationId="{0A7DE333-D572-4A7F-A4D0-319BE0A5891C}"/>
          </ac:picMkLst>
        </pc:picChg>
        <pc:picChg chg="add mod ord modCrop">
          <ac:chgData name="Daniel Atilio" userId="8eb91a75e9253047" providerId="LiveId" clId="{640911EC-2EC0-4291-A205-D7499A7EDF96}" dt="2019-11-09T22:20:19.545" v="1929" actId="171"/>
          <ac:picMkLst>
            <pc:docMk/>
            <pc:sldMk cId="1866029894" sldId="265"/>
            <ac:picMk id="7" creationId="{4A6F6F58-DB49-4D82-B336-1E082300F3C2}"/>
          </ac:picMkLst>
        </pc:picChg>
      </pc:sldChg>
      <pc:sldChg chg="addSp delSp modSp add">
        <pc:chgData name="Daniel Atilio" userId="8eb91a75e9253047" providerId="LiveId" clId="{640911EC-2EC0-4291-A205-D7499A7EDF96}" dt="2019-11-09T23:39:32.323" v="2164" actId="27636"/>
        <pc:sldMkLst>
          <pc:docMk/>
          <pc:sldMk cId="1191307249" sldId="266"/>
        </pc:sldMkLst>
        <pc:spChg chg="mod">
          <ac:chgData name="Daniel Atilio" userId="8eb91a75e9253047" providerId="LiveId" clId="{640911EC-2EC0-4291-A205-D7499A7EDF96}" dt="2019-11-09T22:49:18.143" v="2026" actId="14100"/>
          <ac:spMkLst>
            <pc:docMk/>
            <pc:sldMk cId="1191307249" sldId="266"/>
            <ac:spMk id="8" creationId="{263D26AF-D393-44D4-87B6-FC04E61983C2}"/>
          </ac:spMkLst>
        </pc:spChg>
        <pc:spChg chg="mod">
          <ac:chgData name="Daniel Atilio" userId="8eb91a75e9253047" providerId="LiveId" clId="{640911EC-2EC0-4291-A205-D7499A7EDF96}" dt="2019-11-09T23:39:08.042" v="2162" actId="20577"/>
          <ac:spMkLst>
            <pc:docMk/>
            <pc:sldMk cId="1191307249" sldId="266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9:32.323" v="2164" actId="27636"/>
          <ac:spMkLst>
            <pc:docMk/>
            <pc:sldMk cId="1191307249" sldId="266"/>
            <ac:spMk id="21" creationId="{5C3EAF92-2EA8-4D77-92AB-6014C909F5DB}"/>
          </ac:spMkLst>
        </pc:spChg>
        <pc:picChg chg="add del mod ord">
          <ac:chgData name="Daniel Atilio" userId="8eb91a75e9253047" providerId="LiveId" clId="{640911EC-2EC0-4291-A205-D7499A7EDF96}" dt="2019-11-09T22:48:43.872" v="2008" actId="478"/>
          <ac:picMkLst>
            <pc:docMk/>
            <pc:sldMk cId="1191307249" sldId="266"/>
            <ac:picMk id="3" creationId="{639DB988-069D-4A50-9A8D-98C09CA778D7}"/>
          </ac:picMkLst>
        </pc:picChg>
        <pc:picChg chg="add del mod ord">
          <ac:chgData name="Daniel Atilio" userId="8eb91a75e9253047" providerId="LiveId" clId="{640911EC-2EC0-4291-A205-D7499A7EDF96}" dt="2019-11-09T22:48:57.023" v="2024" actId="478"/>
          <ac:picMkLst>
            <pc:docMk/>
            <pc:sldMk cId="1191307249" sldId="266"/>
            <ac:picMk id="6" creationId="{35902193-B1F7-4E33-ABBF-DCB663247EA4}"/>
          </ac:picMkLst>
        </pc:picChg>
        <pc:picChg chg="del">
          <ac:chgData name="Daniel Atilio" userId="8eb91a75e9253047" providerId="LiveId" clId="{640911EC-2EC0-4291-A205-D7499A7EDF96}" dt="2019-11-09T22:39:53.222" v="1965" actId="478"/>
          <ac:picMkLst>
            <pc:docMk/>
            <pc:sldMk cId="1191307249" sldId="266"/>
            <ac:picMk id="7" creationId="{4A6F6F58-DB49-4D82-B336-1E082300F3C2}"/>
          </ac:picMkLst>
        </pc:picChg>
        <pc:picChg chg="add del mod ord">
          <ac:chgData name="Daniel Atilio" userId="8eb91a75e9253047" providerId="LiveId" clId="{640911EC-2EC0-4291-A205-D7499A7EDF96}" dt="2019-11-09T22:52:16.551" v="2037" actId="478"/>
          <ac:picMkLst>
            <pc:docMk/>
            <pc:sldMk cId="1191307249" sldId="266"/>
            <ac:picMk id="10" creationId="{2D2D9F0F-0105-462B-80E2-410B041CD3D2}"/>
          </ac:picMkLst>
        </pc:picChg>
        <pc:picChg chg="add del mod ord">
          <ac:chgData name="Daniel Atilio" userId="8eb91a75e9253047" providerId="LiveId" clId="{640911EC-2EC0-4291-A205-D7499A7EDF96}" dt="2019-11-09T23:24:41.267" v="2083" actId="478"/>
          <ac:picMkLst>
            <pc:docMk/>
            <pc:sldMk cId="1191307249" sldId="266"/>
            <ac:picMk id="12" creationId="{2EEFED35-F7D7-4204-A2D3-F2DEB8D0AF2F}"/>
          </ac:picMkLst>
        </pc:picChg>
        <pc:picChg chg="add del mod ord">
          <ac:chgData name="Daniel Atilio" userId="8eb91a75e9253047" providerId="LiveId" clId="{640911EC-2EC0-4291-A205-D7499A7EDF96}" dt="2019-11-09T23:33:13.718" v="2129" actId="478"/>
          <ac:picMkLst>
            <pc:docMk/>
            <pc:sldMk cId="1191307249" sldId="266"/>
            <ac:picMk id="14" creationId="{29C00C5B-D1BC-4471-A181-2C8A05FF7B8C}"/>
          </ac:picMkLst>
        </pc:picChg>
        <pc:picChg chg="add del mod ord modCrop">
          <ac:chgData name="Daniel Atilio" userId="8eb91a75e9253047" providerId="LiveId" clId="{640911EC-2EC0-4291-A205-D7499A7EDF96}" dt="2019-11-09T23:38:51.314" v="2148" actId="478"/>
          <ac:picMkLst>
            <pc:docMk/>
            <pc:sldMk cId="1191307249" sldId="266"/>
            <ac:picMk id="16" creationId="{0DFBEC0E-3944-4588-A2F4-17A67C4276C5}"/>
          </ac:picMkLst>
        </pc:picChg>
        <pc:picChg chg="add mod ord">
          <ac:chgData name="Daniel Atilio" userId="8eb91a75e9253047" providerId="LiveId" clId="{640911EC-2EC0-4291-A205-D7499A7EDF96}" dt="2019-11-09T23:39:04.906" v="2157" actId="171"/>
          <ac:picMkLst>
            <pc:docMk/>
            <pc:sldMk cId="1191307249" sldId="266"/>
            <ac:picMk id="18" creationId="{EEDED4E0-C95D-4287-8445-D2008260EA08}"/>
          </ac:picMkLst>
        </pc:picChg>
      </pc:sldChg>
      <pc:sldChg chg="addSp delSp modSp add">
        <pc:chgData name="Daniel Atilio" userId="8eb91a75e9253047" providerId="LiveId" clId="{640911EC-2EC0-4291-A205-D7499A7EDF96}" dt="2019-11-09T22:43:52.409" v="2005" actId="6549"/>
        <pc:sldMkLst>
          <pc:docMk/>
          <pc:sldMk cId="3994027084" sldId="267"/>
        </pc:sldMkLst>
        <pc:spChg chg="mod">
          <ac:chgData name="Daniel Atilio" userId="8eb91a75e9253047" providerId="LiveId" clId="{640911EC-2EC0-4291-A205-D7499A7EDF96}" dt="2019-11-09T22:43:36.672" v="2000" actId="6549"/>
          <ac:spMkLst>
            <pc:docMk/>
            <pc:sldMk cId="3994027084" sldId="267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2:43:52.409" v="2005" actId="6549"/>
          <ac:spMkLst>
            <pc:docMk/>
            <pc:sldMk cId="3994027084" sldId="267"/>
            <ac:spMk id="21" creationId="{5C3EAF92-2EA8-4D77-92AB-6014C909F5DB}"/>
          </ac:spMkLst>
        </pc:spChg>
        <pc:picChg chg="add mod ord">
          <ac:chgData name="Daniel Atilio" userId="8eb91a75e9253047" providerId="LiveId" clId="{640911EC-2EC0-4291-A205-D7499A7EDF96}" dt="2019-11-09T22:43:29.470" v="1990" actId="14100"/>
          <ac:picMkLst>
            <pc:docMk/>
            <pc:sldMk cId="3994027084" sldId="267"/>
            <ac:picMk id="3" creationId="{9C2841F3-1E43-4A91-8D03-A998C256D705}"/>
          </ac:picMkLst>
        </pc:picChg>
        <pc:picChg chg="del">
          <ac:chgData name="Daniel Atilio" userId="8eb91a75e9253047" providerId="LiveId" clId="{640911EC-2EC0-4291-A205-D7499A7EDF96}" dt="2019-11-09T22:43:14.368" v="1982" actId="478"/>
          <ac:picMkLst>
            <pc:docMk/>
            <pc:sldMk cId="3994027084" sldId="267"/>
            <ac:picMk id="14" creationId="{EF0EF8DC-83CA-47DD-8807-4B92E399AF8C}"/>
          </ac:picMkLst>
        </pc:picChg>
      </pc:sldChg>
      <pc:sldChg chg="addSp delSp modSp add">
        <pc:chgData name="Daniel Atilio" userId="8eb91a75e9253047" providerId="LiveId" clId="{640911EC-2EC0-4291-A205-D7499A7EDF96}" dt="2019-11-09T23:23:04.451" v="2082" actId="14100"/>
        <pc:sldMkLst>
          <pc:docMk/>
          <pc:sldMk cId="414869196" sldId="268"/>
        </pc:sldMkLst>
        <pc:spChg chg="mod">
          <ac:chgData name="Daniel Atilio" userId="8eb91a75e9253047" providerId="LiveId" clId="{640911EC-2EC0-4291-A205-D7499A7EDF96}" dt="2019-11-09T23:22:32.397" v="2075" actId="6549"/>
          <ac:spMkLst>
            <pc:docMk/>
            <pc:sldMk cId="414869196" sldId="268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22:23.743" v="2066" actId="27636"/>
          <ac:spMkLst>
            <pc:docMk/>
            <pc:sldMk cId="414869196" sldId="268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3:22:33.963" v="2076" actId="478"/>
          <ac:picMkLst>
            <pc:docMk/>
            <pc:sldMk cId="414869196" sldId="268"/>
            <ac:picMk id="6" creationId="{7F7DB7A1-75F0-4B11-B6AA-BD0176FC9818}"/>
          </ac:picMkLst>
        </pc:picChg>
        <pc:picChg chg="add mod ord">
          <ac:chgData name="Daniel Atilio" userId="8eb91a75e9253047" providerId="LiveId" clId="{640911EC-2EC0-4291-A205-D7499A7EDF96}" dt="2019-11-09T23:23:04.451" v="2082" actId="14100"/>
          <ac:picMkLst>
            <pc:docMk/>
            <pc:sldMk cId="414869196" sldId="268"/>
            <ac:picMk id="7" creationId="{96C5B5B9-8815-4E04-8EAF-3C0DBF73C9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0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8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1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7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7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6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26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23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9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6A4481-2D50-4FC7-8268-F67B30DA0B0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3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aldeinformacao.com/hotmart" TargetMode="External"/><Relationship Id="rId2" Type="http://schemas.openxmlformats.org/officeDocument/2006/relationships/hyperlink" Target="http://discord.gg/hJ63Rn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suporte@terminaldeinformaca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erminaldeinformacao.com/exercicio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6A8D6-5C6E-48F7-B70E-334AD022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Lógica</a:t>
            </a:r>
            <a:r>
              <a:rPr lang="en-US" sz="6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em</a:t>
            </a:r>
            <a:r>
              <a:rPr lang="en-US" sz="6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AdvPL</a:t>
            </a:r>
            <a:endParaRPr lang="en-US" sz="6600" dirty="0">
              <a:solidFill>
                <a:srgbClr val="53F32D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magem 3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A7D252E3-D941-4D25-A123-30508962B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86" y="5617141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11836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GetEnvironment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RestEnvironment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GetAlias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RestAlias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GetArea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RestArea</a:t>
            </a:r>
            <a:endParaRPr lang="pt-BR" sz="44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GetData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RestData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4- Quais as duas funções que são indicadas a utilização sempre em customizações?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840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RecLock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ExecAuto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Insert</a:t>
            </a: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Into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Insert</a:t>
            </a:r>
            <a:r>
              <a:rPr lang="pt-BR" sz="4400" b="1" dirty="0">
                <a:latin typeface="Consolas" panose="020B0609020204030204" pitchFamily="49" charset="0"/>
              </a:rPr>
              <a:t> Data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5- Qual é a melhor forma de incluir ou alterar um registro em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AdvPL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27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RecLock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ExecAuto</a:t>
            </a:r>
            <a:endParaRPr lang="pt-BR" sz="44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Insert</a:t>
            </a: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Into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Insert</a:t>
            </a:r>
            <a:r>
              <a:rPr lang="pt-BR" sz="4400" b="1" dirty="0">
                <a:latin typeface="Consolas" panose="020B0609020204030204" pitchFamily="49" charset="0"/>
              </a:rPr>
              <a:t> Data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5- Qual é a melhor forma de incluir ou alterar um registro em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AdvPL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243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 err="1"/>
              <a:t>ENcerramento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243777" cy="55394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4 a 5 </a:t>
            </a:r>
            <a:r>
              <a:rPr lang="pt-BR" sz="4000" dirty="0"/>
              <a:t>Perguntas corretas - Parabéns, desempenho Excelente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2 a 3 </a:t>
            </a:r>
            <a:r>
              <a:rPr lang="pt-BR" sz="4000" dirty="0"/>
              <a:t>Perguntas corretas - Muito bom, mas é possível melhorar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0 a 1 </a:t>
            </a:r>
            <a:r>
              <a:rPr lang="pt-BR" sz="4000" dirty="0"/>
              <a:t>Perguntas Corretas - É necessário mais estudos</a:t>
            </a:r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348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243777" cy="553940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Nosso Fórum:           </a:t>
            </a:r>
            <a:r>
              <a:rPr lang="pt-BR" sz="4000" i="1" dirty="0">
                <a:hlinkClick r:id="rId2"/>
              </a:rPr>
              <a:t>discord.gg/hJ63Rn8</a:t>
            </a:r>
            <a:endParaRPr lang="pt-BR" sz="4000" i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Assinar os Cursos: </a:t>
            </a:r>
            <a:r>
              <a:rPr lang="pt-BR" sz="4000" i="1" dirty="0">
                <a:hlinkClick r:id="rId3"/>
              </a:rPr>
              <a:t>terminaldeinformacao.com/</a:t>
            </a:r>
            <a:r>
              <a:rPr lang="pt-BR" sz="4000" i="1" dirty="0" err="1">
                <a:hlinkClick r:id="rId3"/>
              </a:rPr>
              <a:t>hotmart</a:t>
            </a:r>
            <a:endParaRPr lang="pt-BR" sz="4000" i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Outras Dúvidas: </a:t>
            </a:r>
            <a:r>
              <a:rPr lang="pt-BR" sz="4000" i="1" dirty="0">
                <a:hlinkClick r:id="rId4"/>
              </a:rPr>
              <a:t>suporte@terminaldeinformacao.com</a:t>
            </a:r>
            <a:endParaRPr lang="pt-BR" sz="4000" i="1" dirty="0"/>
          </a:p>
          <a:p>
            <a:pPr algn="l"/>
            <a:endParaRPr lang="pt-BR" sz="4000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7512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515601" cy="5539406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pt-BR" sz="2800" dirty="0"/>
              <a:t>Abrir a apresentação, ou enquanto estiver assistindo esse vídeo, pausar e parar sempre no momento das perguntas</a:t>
            </a:r>
          </a:p>
          <a:p>
            <a:pPr marL="457200" indent="-457200" algn="l">
              <a:buAutoNum type="arabicPeriod"/>
            </a:pPr>
            <a:r>
              <a:rPr lang="pt-BR" sz="2800" dirty="0"/>
              <a:t>Estude e assinale a alternativa, ou disserte a resposta que ache (pode ser em um papel ou </a:t>
            </a:r>
            <a:r>
              <a:rPr lang="pt-BR" sz="2800" dirty="0" err="1"/>
              <a:t>word</a:t>
            </a:r>
            <a:r>
              <a:rPr lang="pt-BR" sz="2800" dirty="0"/>
              <a:t>), e prossiga com o slide ou vídeo</a:t>
            </a:r>
          </a:p>
          <a:p>
            <a:pPr marL="457200" indent="-457200" algn="l">
              <a:buAutoNum type="arabicPeriod"/>
            </a:pPr>
            <a:r>
              <a:rPr lang="pt-BR" sz="2800" dirty="0"/>
              <a:t>Marque a pontuação das respostas (se você acertou), se você teve um resultado insatisfatório, fique a vontade para esclarecer suas dúvidas</a:t>
            </a:r>
          </a:p>
          <a:p>
            <a:pPr marL="457200" indent="-457200" algn="l">
              <a:buAutoNum type="arabicPeriod"/>
            </a:pPr>
            <a:endParaRPr lang="pt-BR" sz="2800" dirty="0"/>
          </a:p>
          <a:p>
            <a:pPr algn="l"/>
            <a:r>
              <a:rPr lang="pt-BR" sz="2800" dirty="0"/>
              <a:t>Se quiser fazer o download dos Exercícios, acesse </a:t>
            </a:r>
            <a:r>
              <a:rPr lang="pt-BR" sz="2800" dirty="0">
                <a:hlinkClick r:id="rId2"/>
              </a:rPr>
              <a:t>https://terminaldeinformacao.com/</a:t>
            </a:r>
            <a:r>
              <a:rPr lang="pt-BR" sz="2800" dirty="0" err="1">
                <a:hlinkClick r:id="rId2"/>
              </a:rPr>
              <a:t>exercicios</a:t>
            </a:r>
            <a:r>
              <a:rPr lang="pt-BR" sz="2800" dirty="0"/>
              <a:t>, a senha é </a:t>
            </a:r>
            <a:r>
              <a:rPr lang="pt-BR" sz="2800" b="1" dirty="0"/>
              <a:t>Ti@2012 </a:t>
            </a:r>
            <a:r>
              <a:rPr lang="pt-BR" sz="2800" dirty="0"/>
              <a:t>(T maiúsculo)</a:t>
            </a:r>
            <a:endParaRPr lang="pt-BR" sz="2800" b="1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398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Advance</a:t>
            </a:r>
            <a:r>
              <a:rPr lang="pt-BR" sz="4400" b="1" dirty="0">
                <a:latin typeface="Consolas" panose="020B0609020204030204" pitchFamily="49" charset="0"/>
              </a:rPr>
              <a:t> Protheus </a:t>
            </a:r>
            <a:r>
              <a:rPr lang="pt-BR" sz="4400" b="1" dirty="0" err="1">
                <a:latin typeface="Consolas" panose="020B0609020204030204" pitchFamily="49" charset="0"/>
              </a:rPr>
              <a:t>Language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Advanced</a:t>
            </a:r>
            <a:r>
              <a:rPr lang="pt-BR" sz="4400" b="1" dirty="0">
                <a:latin typeface="Consolas" panose="020B0609020204030204" pitchFamily="49" charset="0"/>
              </a:rPr>
              <a:t> Protheus </a:t>
            </a:r>
            <a:r>
              <a:rPr lang="pt-BR" sz="4400" b="1" dirty="0" err="1">
                <a:latin typeface="Consolas" panose="020B0609020204030204" pitchFamily="49" charset="0"/>
              </a:rPr>
              <a:t>Language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Advanced</a:t>
            </a:r>
            <a:r>
              <a:rPr lang="pt-BR" sz="4400" b="1" dirty="0">
                <a:latin typeface="Consolas" panose="020B0609020204030204" pitchFamily="49" charset="0"/>
              </a:rPr>
              <a:t> Protheus Linguagem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Advento do Protheus em Linguagem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1- O que significa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AdvPL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47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Advance</a:t>
            </a:r>
            <a:r>
              <a:rPr lang="pt-BR" sz="4400" b="1" dirty="0">
                <a:latin typeface="Consolas" panose="020B0609020204030204" pitchFamily="49" charset="0"/>
              </a:rPr>
              <a:t> Protheus </a:t>
            </a:r>
            <a:r>
              <a:rPr lang="pt-BR" sz="4400" b="1" dirty="0" err="1">
                <a:latin typeface="Consolas" panose="020B0609020204030204" pitchFamily="49" charset="0"/>
              </a:rPr>
              <a:t>Language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Advanced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Protheus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Language</a:t>
            </a:r>
            <a:endParaRPr lang="pt-BR" sz="44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Advanced</a:t>
            </a:r>
            <a:r>
              <a:rPr lang="pt-BR" sz="4400" b="1" dirty="0">
                <a:latin typeface="Consolas" panose="020B0609020204030204" pitchFamily="49" charset="0"/>
              </a:rPr>
              <a:t> Protheus Linguagem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Advento do Protheus em Linguagem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1- O que significa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AdvPL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9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Local, Private,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r>
              <a:rPr lang="pt-BR" sz="4400" b="1" dirty="0">
                <a:latin typeface="Consolas" panose="020B0609020204030204" pitchFamily="49" charset="0"/>
              </a:rPr>
              <a:t> e Default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Local,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Static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Local, Private e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Local, Private,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Static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2- Quais são os escopos de variáveis que vimos no Curso?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111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Local, Private,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r>
              <a:rPr lang="pt-BR" sz="4400" b="1" dirty="0">
                <a:latin typeface="Consolas" panose="020B0609020204030204" pitchFamily="49" charset="0"/>
              </a:rPr>
              <a:t> e Default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Local,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Static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Local, Private e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Local, Private,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Public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Static</a:t>
            </a:r>
            <a:endParaRPr lang="pt-BR" sz="4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2- Quais são os escopos de variáveis que vimos no Curso?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Static</a:t>
            </a:r>
            <a:r>
              <a:rPr lang="pt-BR" sz="4400" b="1" dirty="0">
                <a:latin typeface="Consolas" panose="020B0609020204030204" pitchFamily="49" charset="0"/>
              </a:rPr>
              <a:t> Function e User Function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Private Function e User Function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 Function e User Function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r>
              <a:rPr lang="pt-BR" sz="4400" b="1" dirty="0">
                <a:latin typeface="Consolas" panose="020B0609020204030204" pitchFamily="49" charset="0"/>
              </a:rPr>
              <a:t> Function e User Function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3- Quais são os tipos de funções que criamos no curso?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22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Static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Function e User Function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Private Function e User Function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Local Function e User Function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Public</a:t>
            </a:r>
            <a:r>
              <a:rPr lang="pt-BR" sz="4400" b="1" dirty="0">
                <a:latin typeface="Consolas" panose="020B0609020204030204" pitchFamily="49" charset="0"/>
              </a:rPr>
              <a:t> Function e User Function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3- Quais são os tipos de funções que criamos no curso?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498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GetEnvironment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RestEnvironment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GetAlias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RestAlias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GetArea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RestArea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GetData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RestData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4- Quais as duas funções que são indicadas a utilização sempre em customizações?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1820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Consolas</vt:lpstr>
      <vt:lpstr>Malha</vt:lpstr>
      <vt:lpstr>Lógica em AdvPL</vt:lpstr>
      <vt:lpstr>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ENcerramento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e Arquitetura do Protheus</dc:title>
  <dc:creator>Daniel Atilio</dc:creator>
  <cp:lastModifiedBy>Daniel Atilio</cp:lastModifiedBy>
  <cp:revision>1</cp:revision>
  <dcterms:created xsi:type="dcterms:W3CDTF">2019-11-20T23:24:30Z</dcterms:created>
  <dcterms:modified xsi:type="dcterms:W3CDTF">2020-03-10T23:27:58Z</dcterms:modified>
</cp:coreProperties>
</file>