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7" r:id="rId2"/>
    <p:sldId id="256" r:id="rId3"/>
    <p:sldId id="259" r:id="rId4"/>
    <p:sldId id="266" r:id="rId5"/>
    <p:sldId id="262" r:id="rId6"/>
    <p:sldId id="267" r:id="rId7"/>
    <p:sldId id="263" r:id="rId8"/>
    <p:sldId id="268" r:id="rId9"/>
    <p:sldId id="264" r:id="rId10"/>
    <p:sldId id="269" r:id="rId11"/>
    <p:sldId id="265" r:id="rId12"/>
    <p:sldId id="270" r:id="rId13"/>
    <p:sldId id="260" r:id="rId14"/>
    <p:sldId id="26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3F32D"/>
    <a:srgbClr val="31DE24"/>
    <a:srgbClr val="197512"/>
    <a:srgbClr val="3C5B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D13428-71DE-4E04-9BAD-D2721BE13DF1}" v="19" dt="2020-01-30T09:38:40.3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 Atilio" userId="8eb91a75e9253047" providerId="LiveId" clId="{E3044BFF-F38A-4214-ADBD-561D4CB18AED}"/>
    <pc:docChg chg="undo redo custSel addSld modSld">
      <pc:chgData name="Daniel Atilio" userId="8eb91a75e9253047" providerId="LiveId" clId="{E3044BFF-F38A-4214-ADBD-561D4CB18AED}" dt="2019-11-02T15:55:54.684" v="446" actId="1076"/>
      <pc:docMkLst>
        <pc:docMk/>
      </pc:docMkLst>
      <pc:sldChg chg="addSp delSp modSp mod setBg setClrOvrMap">
        <pc:chgData name="Daniel Atilio" userId="8eb91a75e9253047" providerId="LiveId" clId="{E3044BFF-F38A-4214-ADBD-561D4CB18AED}" dt="2019-10-23T23:54:57.849" v="280" actId="20577"/>
        <pc:sldMkLst>
          <pc:docMk/>
          <pc:sldMk cId="439804851" sldId="256"/>
        </pc:sldMkLst>
        <pc:spChg chg="mod">
          <ac:chgData name="Daniel Atilio" userId="8eb91a75e9253047" providerId="LiveId" clId="{E3044BFF-F38A-4214-ADBD-561D4CB18AED}" dt="2019-10-23T23:18:30.939" v="205" actId="14100"/>
          <ac:spMkLst>
            <pc:docMk/>
            <pc:sldMk cId="439804851" sldId="256"/>
            <ac:spMk id="2" creationId="{2053857C-BB24-4EDB-BF05-FD10EA915211}"/>
          </ac:spMkLst>
        </pc:spChg>
        <pc:spChg chg="mod">
          <ac:chgData name="Daniel Atilio" userId="8eb91a75e9253047" providerId="LiveId" clId="{E3044BFF-F38A-4214-ADBD-561D4CB18AED}" dt="2019-10-23T23:54:57.849" v="280" actId="20577"/>
          <ac:spMkLst>
            <pc:docMk/>
            <pc:sldMk cId="439804851" sldId="256"/>
            <ac:spMk id="3" creationId="{BB86953C-409E-450D-8D7E-8E19708F9E25}"/>
          </ac:spMkLst>
        </pc:spChg>
        <pc:spChg chg="add del">
          <ac:chgData name="Daniel Atilio" userId="8eb91a75e9253047" providerId="LiveId" clId="{E3044BFF-F38A-4214-ADBD-561D4CB18AED}" dt="2019-10-23T23:12:58.660" v="16" actId="26606"/>
          <ac:spMkLst>
            <pc:docMk/>
            <pc:sldMk cId="439804851" sldId="256"/>
            <ac:spMk id="7" creationId="{1DB7C82F-AB7E-4F0C-B829-FA1B9C415180}"/>
          </ac:spMkLst>
        </pc:spChg>
        <pc:spChg chg="add del">
          <ac:chgData name="Daniel Atilio" userId="8eb91a75e9253047" providerId="LiveId" clId="{E3044BFF-F38A-4214-ADBD-561D4CB18AED}" dt="2019-10-23T23:13:00.270" v="22" actId="26606"/>
          <ac:spMkLst>
            <pc:docMk/>
            <pc:sldMk cId="439804851" sldId="256"/>
            <ac:spMk id="10" creationId="{0BC9EFE1-D8CB-4668-9980-DB108327A794}"/>
          </ac:spMkLst>
        </pc:spChg>
        <pc:spChg chg="add mod">
          <ac:chgData name="Daniel Atilio" userId="8eb91a75e9253047" providerId="LiveId" clId="{E3044BFF-F38A-4214-ADBD-561D4CB18AED}" dt="2019-10-23T23:20:35.576" v="241" actId="27636"/>
          <ac:spMkLst>
            <pc:docMk/>
            <pc:sldMk cId="439804851" sldId="256"/>
            <ac:spMk id="11" creationId="{7BBEB034-AAD8-4D62-8707-3DAC9310298F}"/>
          </ac:spMkLst>
        </pc:spChg>
        <pc:spChg chg="add del">
          <ac:chgData name="Daniel Atilio" userId="8eb91a75e9253047" providerId="LiveId" clId="{E3044BFF-F38A-4214-ADBD-561D4CB18AED}" dt="2019-10-23T23:13:00.270" v="22" actId="26606"/>
          <ac:spMkLst>
            <pc:docMk/>
            <pc:sldMk cId="439804851" sldId="256"/>
            <ac:spMk id="14" creationId="{77DA6D33-2D62-458C-BF5D-DBF612FD557E}"/>
          </ac:spMkLst>
        </pc:spChg>
        <pc:spChg chg="add del">
          <ac:chgData name="Daniel Atilio" userId="8eb91a75e9253047" providerId="LiveId" clId="{E3044BFF-F38A-4214-ADBD-561D4CB18AED}" dt="2019-10-23T23:13:00.004" v="20" actId="26606"/>
          <ac:spMkLst>
            <pc:docMk/>
            <pc:sldMk cId="439804851" sldId="256"/>
            <ac:spMk id="19" creationId="{1DB7C82F-AB7E-4F0C-B829-FA1B9C415180}"/>
          </ac:spMkLst>
        </pc:spChg>
        <pc:picChg chg="add del mod">
          <ac:chgData name="Daniel Atilio" userId="8eb91a75e9253047" providerId="LiveId" clId="{E3044BFF-F38A-4214-ADBD-561D4CB18AED}" dt="2019-10-23T23:16:28.383" v="189" actId="478"/>
          <ac:picMkLst>
            <pc:docMk/>
            <pc:sldMk cId="439804851" sldId="256"/>
            <ac:picMk id="5" creationId="{85B25854-BB44-41AA-A95E-0E74D117FE38}"/>
          </ac:picMkLst>
        </pc:picChg>
        <pc:picChg chg="add mod">
          <ac:chgData name="Daniel Atilio" userId="8eb91a75e9253047" providerId="LiveId" clId="{E3044BFF-F38A-4214-ADBD-561D4CB18AED}" dt="2019-10-23T23:19:42.015" v="213" actId="14861"/>
          <ac:picMkLst>
            <pc:docMk/>
            <pc:sldMk cId="439804851" sldId="256"/>
            <ac:picMk id="8" creationId="{33630172-AD75-49B5-835B-BA22193BF2F4}"/>
          </ac:picMkLst>
        </pc:picChg>
        <pc:picChg chg="add del">
          <ac:chgData name="Daniel Atilio" userId="8eb91a75e9253047" providerId="LiveId" clId="{E3044BFF-F38A-4214-ADBD-561D4CB18AED}" dt="2019-10-23T23:13:00.270" v="22" actId="26606"/>
          <ac:picMkLst>
            <pc:docMk/>
            <pc:sldMk cId="439804851" sldId="256"/>
            <ac:picMk id="12" creationId="{7CBAE1BD-B8E4-4029-8AA2-C77E4FED9864}"/>
          </ac:picMkLst>
        </pc:picChg>
      </pc:sldChg>
      <pc:sldChg chg="addSp modSp">
        <pc:chgData name="Daniel Atilio" userId="8eb91a75e9253047" providerId="LiveId" clId="{E3044BFF-F38A-4214-ADBD-561D4CB18AED}" dt="2019-11-02T15:55:54.684" v="446" actId="1076"/>
        <pc:sldMkLst>
          <pc:docMk/>
          <pc:sldMk cId="3568236069" sldId="257"/>
        </pc:sldMkLst>
        <pc:picChg chg="add mod">
          <ac:chgData name="Daniel Atilio" userId="8eb91a75e9253047" providerId="LiveId" clId="{E3044BFF-F38A-4214-ADBD-561D4CB18AED}" dt="2019-11-02T15:55:54.684" v="446" actId="1076"/>
          <ac:picMkLst>
            <pc:docMk/>
            <pc:sldMk cId="3568236069" sldId="257"/>
            <ac:picMk id="3" creationId="{3C333E85-E9BA-429D-BF4C-EBFBBAB9F92D}"/>
          </ac:picMkLst>
        </pc:picChg>
      </pc:sldChg>
      <pc:sldChg chg="modSp add">
        <pc:chgData name="Daniel Atilio" userId="8eb91a75e9253047" providerId="LiveId" clId="{E3044BFF-F38A-4214-ADBD-561D4CB18AED}" dt="2019-11-02T15:45:54.672" v="439" actId="1036"/>
        <pc:sldMkLst>
          <pc:docMk/>
          <pc:sldMk cId="3467961722" sldId="258"/>
        </pc:sldMkLst>
        <pc:spChg chg="mod">
          <ac:chgData name="Daniel Atilio" userId="8eb91a75e9253047" providerId="LiveId" clId="{E3044BFF-F38A-4214-ADBD-561D4CB18AED}" dt="2019-11-02T15:45:46.455" v="406" actId="1036"/>
          <ac:spMkLst>
            <pc:docMk/>
            <pc:sldMk cId="3467961722" sldId="258"/>
            <ac:spMk id="2" creationId="{6A0D6D53-BF87-417B-9356-84185EB34C31}"/>
          </ac:spMkLst>
        </pc:spChg>
        <pc:spChg chg="mod">
          <ac:chgData name="Daniel Atilio" userId="8eb91a75e9253047" providerId="LiveId" clId="{E3044BFF-F38A-4214-ADBD-561D4CB18AED}" dt="2019-11-02T15:45:54.672" v="439" actId="1036"/>
          <ac:spMkLst>
            <pc:docMk/>
            <pc:sldMk cId="3467961722" sldId="258"/>
            <ac:spMk id="3" creationId="{BAD39E87-7F7A-4B9B-B400-A75E494FC94B}"/>
          </ac:spMkLst>
        </pc:spChg>
      </pc:sldChg>
    </pc:docChg>
  </pc:docChgLst>
  <pc:docChgLst>
    <pc:chgData name="Daniel Atilio" userId="8eb91a75e9253047" providerId="LiveId" clId="{65470548-A659-4194-A50F-4B51FD17D7D2}"/>
    <pc:docChg chg="undo redo addSld delSld modSld sldOrd">
      <pc:chgData name="Daniel Atilio" userId="8eb91a75e9253047" providerId="LiveId" clId="{65470548-A659-4194-A50F-4B51FD17D7D2}" dt="2019-12-21T14:15:28.450" v="979" actId="20577"/>
      <pc:docMkLst>
        <pc:docMk/>
      </pc:docMkLst>
      <pc:sldChg chg="modSp">
        <pc:chgData name="Daniel Atilio" userId="8eb91a75e9253047" providerId="LiveId" clId="{65470548-A659-4194-A50F-4B51FD17D7D2}" dt="2019-12-21T14:05:34.842" v="21" actId="20577"/>
        <pc:sldMkLst>
          <pc:docMk/>
          <pc:sldMk cId="4118364515" sldId="257"/>
        </pc:sldMkLst>
        <pc:spChg chg="mod">
          <ac:chgData name="Daniel Atilio" userId="8eb91a75e9253047" providerId="LiveId" clId="{65470548-A659-4194-A50F-4B51FD17D7D2}" dt="2019-12-21T14:05:34.842" v="21" actId="20577"/>
          <ac:spMkLst>
            <pc:docMk/>
            <pc:sldMk cId="4118364515" sldId="257"/>
            <ac:spMk id="2" creationId="{BB86A8D6-5C6E-48F7-B70E-334AD022A3DE}"/>
          </ac:spMkLst>
        </pc:spChg>
      </pc:sldChg>
      <pc:sldChg chg="modSp">
        <pc:chgData name="Daniel Atilio" userId="8eb91a75e9253047" providerId="LiveId" clId="{65470548-A659-4194-A50F-4B51FD17D7D2}" dt="2019-12-21T14:06:46.626" v="143" actId="20577"/>
        <pc:sldMkLst>
          <pc:docMk/>
          <pc:sldMk cId="2275473041" sldId="259"/>
        </pc:sldMkLst>
        <pc:spChg chg="mod">
          <ac:chgData name="Daniel Atilio" userId="8eb91a75e9253047" providerId="LiveId" clId="{65470548-A659-4194-A50F-4B51FD17D7D2}" dt="2019-12-21T14:06:46.626" v="143" actId="20577"/>
          <ac:spMkLst>
            <pc:docMk/>
            <pc:sldMk cId="2275473041" sldId="259"/>
            <ac:spMk id="3" creationId="{BB86953C-409E-450D-8D7E-8E19708F9E25}"/>
          </ac:spMkLst>
        </pc:spChg>
        <pc:spChg chg="mod">
          <ac:chgData name="Daniel Atilio" userId="8eb91a75e9253047" providerId="LiveId" clId="{65470548-A659-4194-A50F-4B51FD17D7D2}" dt="2019-12-21T14:06:21.833" v="99" actId="20577"/>
          <ac:spMkLst>
            <pc:docMk/>
            <pc:sldMk cId="2275473041" sldId="259"/>
            <ac:spMk id="4" creationId="{CF215EFD-1F0D-449D-8A76-51CD115B8424}"/>
          </ac:spMkLst>
        </pc:spChg>
      </pc:sldChg>
      <pc:sldChg chg="modSp">
        <pc:chgData name="Daniel Atilio" userId="8eb91a75e9253047" providerId="LiveId" clId="{65470548-A659-4194-A50F-4B51FD17D7D2}" dt="2019-12-21T14:15:28.450" v="979" actId="20577"/>
        <pc:sldMkLst>
          <pc:docMk/>
          <pc:sldMk cId="2348968410" sldId="260"/>
        </pc:sldMkLst>
        <pc:spChg chg="mod">
          <ac:chgData name="Daniel Atilio" userId="8eb91a75e9253047" providerId="LiveId" clId="{65470548-A659-4194-A50F-4B51FD17D7D2}" dt="2019-12-21T14:15:28.450" v="979" actId="20577"/>
          <ac:spMkLst>
            <pc:docMk/>
            <pc:sldMk cId="2348968410" sldId="260"/>
            <ac:spMk id="3" creationId="{BB86953C-409E-450D-8D7E-8E19708F9E25}"/>
          </ac:spMkLst>
        </pc:spChg>
      </pc:sldChg>
      <pc:sldChg chg="del">
        <pc:chgData name="Daniel Atilio" userId="8eb91a75e9253047" providerId="LiveId" clId="{65470548-A659-4194-A50F-4B51FD17D7D2}" dt="2019-12-21T14:06:50.900" v="144" actId="2696"/>
        <pc:sldMkLst>
          <pc:docMk/>
          <pc:sldMk cId="96902465" sldId="262"/>
        </pc:sldMkLst>
      </pc:sldChg>
      <pc:sldChg chg="modSp add">
        <pc:chgData name="Daniel Atilio" userId="8eb91a75e9253047" providerId="LiveId" clId="{65470548-A659-4194-A50F-4B51FD17D7D2}" dt="2019-12-21T14:07:23.121" v="149" actId="14838"/>
        <pc:sldMkLst>
          <pc:docMk/>
          <pc:sldMk cId="3276680783" sldId="262"/>
        </pc:sldMkLst>
        <pc:spChg chg="mod">
          <ac:chgData name="Daniel Atilio" userId="8eb91a75e9253047" providerId="LiveId" clId="{65470548-A659-4194-A50F-4B51FD17D7D2}" dt="2019-12-21T14:07:23.121" v="149" actId="14838"/>
          <ac:spMkLst>
            <pc:docMk/>
            <pc:sldMk cId="3276680783" sldId="262"/>
            <ac:spMk id="3" creationId="{BB86953C-409E-450D-8D7E-8E19708F9E25}"/>
          </ac:spMkLst>
        </pc:spChg>
      </pc:sldChg>
      <pc:sldChg chg="add del">
        <pc:chgData name="Daniel Atilio" userId="8eb91a75e9253047" providerId="LiveId" clId="{65470548-A659-4194-A50F-4B51FD17D7D2}" dt="2019-12-21T14:07:06.843" v="147" actId="47"/>
        <pc:sldMkLst>
          <pc:docMk/>
          <pc:sldMk cId="2312766364" sldId="263"/>
        </pc:sldMkLst>
      </pc:sldChg>
      <pc:sldChg chg="modSp add ord">
        <pc:chgData name="Daniel Atilio" userId="8eb91a75e9253047" providerId="LiveId" clId="{65470548-A659-4194-A50F-4B51FD17D7D2}" dt="2019-12-21T14:08:39.169" v="395" actId="20577"/>
        <pc:sldMkLst>
          <pc:docMk/>
          <pc:sldMk cId="3843938449" sldId="263"/>
        </pc:sldMkLst>
        <pc:spChg chg="mod">
          <ac:chgData name="Daniel Atilio" userId="8eb91a75e9253047" providerId="LiveId" clId="{65470548-A659-4194-A50F-4B51FD17D7D2}" dt="2019-12-21T14:08:39.169" v="395" actId="20577"/>
          <ac:spMkLst>
            <pc:docMk/>
            <pc:sldMk cId="3843938449" sldId="263"/>
            <ac:spMk id="3" creationId="{BB86953C-409E-450D-8D7E-8E19708F9E25}"/>
          </ac:spMkLst>
        </pc:spChg>
        <pc:spChg chg="mod">
          <ac:chgData name="Daniel Atilio" userId="8eb91a75e9253047" providerId="LiveId" clId="{65470548-A659-4194-A50F-4B51FD17D7D2}" dt="2019-12-21T14:07:43.089" v="175" actId="20577"/>
          <ac:spMkLst>
            <pc:docMk/>
            <pc:sldMk cId="3843938449" sldId="263"/>
            <ac:spMk id="4" creationId="{CF215EFD-1F0D-449D-8A76-51CD115B8424}"/>
          </ac:spMkLst>
        </pc:spChg>
      </pc:sldChg>
      <pc:sldChg chg="modSp add">
        <pc:chgData name="Daniel Atilio" userId="8eb91a75e9253047" providerId="LiveId" clId="{65470548-A659-4194-A50F-4B51FD17D7D2}" dt="2019-12-21T14:08:58.220" v="397" actId="14838"/>
        <pc:sldMkLst>
          <pc:docMk/>
          <pc:sldMk cId="2289411442" sldId="264"/>
        </pc:sldMkLst>
        <pc:spChg chg="mod">
          <ac:chgData name="Daniel Atilio" userId="8eb91a75e9253047" providerId="LiveId" clId="{65470548-A659-4194-A50F-4B51FD17D7D2}" dt="2019-12-21T14:08:58.220" v="397" actId="14838"/>
          <ac:spMkLst>
            <pc:docMk/>
            <pc:sldMk cId="2289411442" sldId="264"/>
            <ac:spMk id="3" creationId="{BB86953C-409E-450D-8D7E-8E19708F9E25}"/>
          </ac:spMkLst>
        </pc:spChg>
      </pc:sldChg>
      <pc:sldChg chg="add del">
        <pc:chgData name="Daniel Atilio" userId="8eb91a75e9253047" providerId="LiveId" clId="{65470548-A659-4194-A50F-4B51FD17D7D2}" dt="2019-12-21T14:07:06.843" v="147" actId="47"/>
        <pc:sldMkLst>
          <pc:docMk/>
          <pc:sldMk cId="3273779368" sldId="264"/>
        </pc:sldMkLst>
      </pc:sldChg>
      <pc:sldChg chg="add del">
        <pc:chgData name="Daniel Atilio" userId="8eb91a75e9253047" providerId="LiveId" clId="{65470548-A659-4194-A50F-4B51FD17D7D2}" dt="2019-12-21T14:07:06.843" v="147" actId="47"/>
        <pc:sldMkLst>
          <pc:docMk/>
          <pc:sldMk cId="599788677" sldId="265"/>
        </pc:sldMkLst>
      </pc:sldChg>
      <pc:sldChg chg="modSp add ord">
        <pc:chgData name="Daniel Atilio" userId="8eb91a75e9253047" providerId="LiveId" clId="{65470548-A659-4194-A50F-4B51FD17D7D2}" dt="2019-12-21T14:10:14.073" v="472" actId="20577"/>
        <pc:sldMkLst>
          <pc:docMk/>
          <pc:sldMk cId="2573753899" sldId="265"/>
        </pc:sldMkLst>
        <pc:spChg chg="mod">
          <ac:chgData name="Daniel Atilio" userId="8eb91a75e9253047" providerId="LiveId" clId="{65470548-A659-4194-A50F-4B51FD17D7D2}" dt="2019-12-21T14:10:14.073" v="472" actId="20577"/>
          <ac:spMkLst>
            <pc:docMk/>
            <pc:sldMk cId="2573753899" sldId="265"/>
            <ac:spMk id="3" creationId="{BB86953C-409E-450D-8D7E-8E19708F9E25}"/>
          </ac:spMkLst>
        </pc:spChg>
        <pc:spChg chg="mod">
          <ac:chgData name="Daniel Atilio" userId="8eb91a75e9253047" providerId="LiveId" clId="{65470548-A659-4194-A50F-4B51FD17D7D2}" dt="2019-12-21T14:09:19.393" v="445" actId="20577"/>
          <ac:spMkLst>
            <pc:docMk/>
            <pc:sldMk cId="2573753899" sldId="265"/>
            <ac:spMk id="4" creationId="{CF215EFD-1F0D-449D-8A76-51CD115B8424}"/>
          </ac:spMkLst>
        </pc:spChg>
      </pc:sldChg>
      <pc:sldChg chg="modSp add">
        <pc:chgData name="Daniel Atilio" userId="8eb91a75e9253047" providerId="LiveId" clId="{65470548-A659-4194-A50F-4B51FD17D7D2}" dt="2019-12-21T14:10:27.549" v="474" actId="14838"/>
        <pc:sldMkLst>
          <pc:docMk/>
          <pc:sldMk cId="2035883774" sldId="266"/>
        </pc:sldMkLst>
        <pc:spChg chg="mod">
          <ac:chgData name="Daniel Atilio" userId="8eb91a75e9253047" providerId="LiveId" clId="{65470548-A659-4194-A50F-4B51FD17D7D2}" dt="2019-12-21T14:10:27.549" v="474" actId="14838"/>
          <ac:spMkLst>
            <pc:docMk/>
            <pc:sldMk cId="2035883774" sldId="266"/>
            <ac:spMk id="3" creationId="{BB86953C-409E-450D-8D7E-8E19708F9E25}"/>
          </ac:spMkLst>
        </pc:spChg>
      </pc:sldChg>
      <pc:sldChg chg="add del">
        <pc:chgData name="Daniel Atilio" userId="8eb91a75e9253047" providerId="LiveId" clId="{65470548-A659-4194-A50F-4B51FD17D7D2}" dt="2019-12-21T14:07:06.843" v="147" actId="47"/>
        <pc:sldMkLst>
          <pc:docMk/>
          <pc:sldMk cId="2465494802" sldId="266"/>
        </pc:sldMkLst>
      </pc:sldChg>
      <pc:sldChg chg="add del">
        <pc:chgData name="Daniel Atilio" userId="8eb91a75e9253047" providerId="LiveId" clId="{65470548-A659-4194-A50F-4B51FD17D7D2}" dt="2019-12-21T14:07:06.843" v="147" actId="47"/>
        <pc:sldMkLst>
          <pc:docMk/>
          <pc:sldMk cId="1044601845" sldId="267"/>
        </pc:sldMkLst>
      </pc:sldChg>
      <pc:sldChg chg="modSp add ord">
        <pc:chgData name="Daniel Atilio" userId="8eb91a75e9253047" providerId="LiveId" clId="{65470548-A659-4194-A50F-4B51FD17D7D2}" dt="2019-12-21T14:12:47.113" v="737" actId="20577"/>
        <pc:sldMkLst>
          <pc:docMk/>
          <pc:sldMk cId="3193488728" sldId="267"/>
        </pc:sldMkLst>
        <pc:spChg chg="mod">
          <ac:chgData name="Daniel Atilio" userId="8eb91a75e9253047" providerId="LiveId" clId="{65470548-A659-4194-A50F-4B51FD17D7D2}" dt="2019-12-21T14:12:47.113" v="737" actId="20577"/>
          <ac:spMkLst>
            <pc:docMk/>
            <pc:sldMk cId="3193488728" sldId="267"/>
            <ac:spMk id="3" creationId="{BB86953C-409E-450D-8D7E-8E19708F9E25}"/>
          </ac:spMkLst>
        </pc:spChg>
        <pc:spChg chg="mod">
          <ac:chgData name="Daniel Atilio" userId="8eb91a75e9253047" providerId="LiveId" clId="{65470548-A659-4194-A50F-4B51FD17D7D2}" dt="2019-12-21T14:11:21.137" v="501" actId="20577"/>
          <ac:spMkLst>
            <pc:docMk/>
            <pc:sldMk cId="3193488728" sldId="267"/>
            <ac:spMk id="4" creationId="{CF215EFD-1F0D-449D-8A76-51CD115B8424}"/>
          </ac:spMkLst>
        </pc:spChg>
      </pc:sldChg>
      <pc:sldChg chg="add del">
        <pc:chgData name="Daniel Atilio" userId="8eb91a75e9253047" providerId="LiveId" clId="{65470548-A659-4194-A50F-4B51FD17D7D2}" dt="2019-12-21T14:07:06.843" v="147" actId="47"/>
        <pc:sldMkLst>
          <pc:docMk/>
          <pc:sldMk cId="421892351" sldId="268"/>
        </pc:sldMkLst>
      </pc:sldChg>
      <pc:sldChg chg="modSp add">
        <pc:chgData name="Daniel Atilio" userId="8eb91a75e9253047" providerId="LiveId" clId="{65470548-A659-4194-A50F-4B51FD17D7D2}" dt="2019-12-21T14:13:06.585" v="739" actId="14838"/>
        <pc:sldMkLst>
          <pc:docMk/>
          <pc:sldMk cId="2950825666" sldId="268"/>
        </pc:sldMkLst>
        <pc:spChg chg="mod">
          <ac:chgData name="Daniel Atilio" userId="8eb91a75e9253047" providerId="LiveId" clId="{65470548-A659-4194-A50F-4B51FD17D7D2}" dt="2019-12-21T14:13:06.585" v="739" actId="14838"/>
          <ac:spMkLst>
            <pc:docMk/>
            <pc:sldMk cId="2950825666" sldId="268"/>
            <ac:spMk id="3" creationId="{BB86953C-409E-450D-8D7E-8E19708F9E25}"/>
          </ac:spMkLst>
        </pc:spChg>
      </pc:sldChg>
      <pc:sldChg chg="add del">
        <pc:chgData name="Daniel Atilio" userId="8eb91a75e9253047" providerId="LiveId" clId="{65470548-A659-4194-A50F-4B51FD17D7D2}" dt="2019-12-21T14:07:06.843" v="147" actId="47"/>
        <pc:sldMkLst>
          <pc:docMk/>
          <pc:sldMk cId="1755269847" sldId="269"/>
        </pc:sldMkLst>
      </pc:sldChg>
      <pc:sldChg chg="modSp add ord">
        <pc:chgData name="Daniel Atilio" userId="8eb91a75e9253047" providerId="LiveId" clId="{65470548-A659-4194-A50F-4B51FD17D7D2}" dt="2019-12-21T14:14:42.683" v="972" actId="6549"/>
        <pc:sldMkLst>
          <pc:docMk/>
          <pc:sldMk cId="1770988320" sldId="269"/>
        </pc:sldMkLst>
        <pc:spChg chg="mod">
          <ac:chgData name="Daniel Atilio" userId="8eb91a75e9253047" providerId="LiveId" clId="{65470548-A659-4194-A50F-4B51FD17D7D2}" dt="2019-12-21T14:14:42.683" v="972" actId="6549"/>
          <ac:spMkLst>
            <pc:docMk/>
            <pc:sldMk cId="1770988320" sldId="269"/>
            <ac:spMk id="3" creationId="{BB86953C-409E-450D-8D7E-8E19708F9E25}"/>
          </ac:spMkLst>
        </pc:spChg>
        <pc:spChg chg="mod">
          <ac:chgData name="Daniel Atilio" userId="8eb91a75e9253047" providerId="LiveId" clId="{65470548-A659-4194-A50F-4B51FD17D7D2}" dt="2019-12-21T14:13:42.200" v="836" actId="20577"/>
          <ac:spMkLst>
            <pc:docMk/>
            <pc:sldMk cId="1770988320" sldId="269"/>
            <ac:spMk id="4" creationId="{CF215EFD-1F0D-449D-8A76-51CD115B8424}"/>
          </ac:spMkLst>
        </pc:spChg>
      </pc:sldChg>
      <pc:sldChg chg="modSp add">
        <pc:chgData name="Daniel Atilio" userId="8eb91a75e9253047" providerId="LiveId" clId="{65470548-A659-4194-A50F-4B51FD17D7D2}" dt="2019-12-21T14:14:57.903" v="974" actId="14838"/>
        <pc:sldMkLst>
          <pc:docMk/>
          <pc:sldMk cId="3888476152" sldId="270"/>
        </pc:sldMkLst>
        <pc:spChg chg="mod">
          <ac:chgData name="Daniel Atilio" userId="8eb91a75e9253047" providerId="LiveId" clId="{65470548-A659-4194-A50F-4B51FD17D7D2}" dt="2019-12-21T14:14:57.903" v="974" actId="14838"/>
          <ac:spMkLst>
            <pc:docMk/>
            <pc:sldMk cId="3888476152" sldId="270"/>
            <ac:spMk id="3" creationId="{BB86953C-409E-450D-8D7E-8E19708F9E25}"/>
          </ac:spMkLst>
        </pc:spChg>
      </pc:sldChg>
      <pc:sldChg chg="add del">
        <pc:chgData name="Daniel Atilio" userId="8eb91a75e9253047" providerId="LiveId" clId="{65470548-A659-4194-A50F-4B51FD17D7D2}" dt="2019-12-21T14:07:06.843" v="147" actId="47"/>
        <pc:sldMkLst>
          <pc:docMk/>
          <pc:sldMk cId="4166406629" sldId="270"/>
        </pc:sldMkLst>
      </pc:sldChg>
      <pc:sldChg chg="add del">
        <pc:chgData name="Daniel Atilio" userId="8eb91a75e9253047" providerId="LiveId" clId="{65470548-A659-4194-A50F-4B51FD17D7D2}" dt="2019-12-21T14:07:06.843" v="147" actId="47"/>
        <pc:sldMkLst>
          <pc:docMk/>
          <pc:sldMk cId="3599046766" sldId="271"/>
        </pc:sldMkLst>
      </pc:sldChg>
      <pc:sldChg chg="add del">
        <pc:chgData name="Daniel Atilio" userId="8eb91a75e9253047" providerId="LiveId" clId="{65470548-A659-4194-A50F-4B51FD17D7D2}" dt="2019-12-21T14:07:06.843" v="147" actId="47"/>
        <pc:sldMkLst>
          <pc:docMk/>
          <pc:sldMk cId="98407232" sldId="272"/>
        </pc:sldMkLst>
      </pc:sldChg>
      <pc:sldChg chg="add del">
        <pc:chgData name="Daniel Atilio" userId="8eb91a75e9253047" providerId="LiveId" clId="{65470548-A659-4194-A50F-4B51FD17D7D2}" dt="2019-12-21T14:07:06.843" v="147" actId="47"/>
        <pc:sldMkLst>
          <pc:docMk/>
          <pc:sldMk cId="989944495" sldId="273"/>
        </pc:sldMkLst>
      </pc:sldChg>
      <pc:sldChg chg="add del">
        <pc:chgData name="Daniel Atilio" userId="8eb91a75e9253047" providerId="LiveId" clId="{65470548-A659-4194-A50F-4B51FD17D7D2}" dt="2019-12-21T14:07:06.843" v="147" actId="47"/>
        <pc:sldMkLst>
          <pc:docMk/>
          <pc:sldMk cId="3389291441" sldId="274"/>
        </pc:sldMkLst>
      </pc:sldChg>
      <pc:sldChg chg="add del">
        <pc:chgData name="Daniel Atilio" userId="8eb91a75e9253047" providerId="LiveId" clId="{65470548-A659-4194-A50F-4B51FD17D7D2}" dt="2019-12-21T14:07:06.843" v="147" actId="47"/>
        <pc:sldMkLst>
          <pc:docMk/>
          <pc:sldMk cId="1662060222" sldId="275"/>
        </pc:sldMkLst>
      </pc:sldChg>
      <pc:sldChg chg="add del">
        <pc:chgData name="Daniel Atilio" userId="8eb91a75e9253047" providerId="LiveId" clId="{65470548-A659-4194-A50F-4B51FD17D7D2}" dt="2019-12-21T14:07:06.843" v="147" actId="47"/>
        <pc:sldMkLst>
          <pc:docMk/>
          <pc:sldMk cId="3317835952" sldId="276"/>
        </pc:sldMkLst>
      </pc:sldChg>
      <pc:sldChg chg="add del">
        <pc:chgData name="Daniel Atilio" userId="8eb91a75e9253047" providerId="LiveId" clId="{65470548-A659-4194-A50F-4B51FD17D7D2}" dt="2019-12-21T14:07:06.843" v="147" actId="47"/>
        <pc:sldMkLst>
          <pc:docMk/>
          <pc:sldMk cId="1201155935" sldId="277"/>
        </pc:sldMkLst>
      </pc:sldChg>
      <pc:sldChg chg="add del">
        <pc:chgData name="Daniel Atilio" userId="8eb91a75e9253047" providerId="LiveId" clId="{65470548-A659-4194-A50F-4B51FD17D7D2}" dt="2019-12-21T14:07:06.843" v="147" actId="47"/>
        <pc:sldMkLst>
          <pc:docMk/>
          <pc:sldMk cId="1987210230" sldId="278"/>
        </pc:sldMkLst>
      </pc:sldChg>
      <pc:sldChg chg="add del">
        <pc:chgData name="Daniel Atilio" userId="8eb91a75e9253047" providerId="LiveId" clId="{65470548-A659-4194-A50F-4B51FD17D7D2}" dt="2019-12-21T14:07:06.843" v="147" actId="47"/>
        <pc:sldMkLst>
          <pc:docMk/>
          <pc:sldMk cId="3368070776" sldId="279"/>
        </pc:sldMkLst>
      </pc:sldChg>
      <pc:sldChg chg="add del">
        <pc:chgData name="Daniel Atilio" userId="8eb91a75e9253047" providerId="LiveId" clId="{65470548-A659-4194-A50F-4B51FD17D7D2}" dt="2019-12-21T14:07:06.843" v="147" actId="47"/>
        <pc:sldMkLst>
          <pc:docMk/>
          <pc:sldMk cId="107698085" sldId="280"/>
        </pc:sldMkLst>
      </pc:sldChg>
    </pc:docChg>
  </pc:docChgLst>
  <pc:docChgLst>
    <pc:chgData name="Daniel Atilio" userId="8eb91a75e9253047" providerId="LiveId" clId="{4AED1D8D-E891-4719-BB36-3D8D4AB93C45}"/>
    <pc:docChg chg="custSel addSld delSld modSld sldOrd">
      <pc:chgData name="Daniel Atilio" userId="8eb91a75e9253047" providerId="LiveId" clId="{4AED1D8D-E891-4719-BB36-3D8D4AB93C45}" dt="2019-12-27T12:56:44.574" v="690" actId="20577"/>
      <pc:docMkLst>
        <pc:docMk/>
      </pc:docMkLst>
      <pc:sldChg chg="modSp">
        <pc:chgData name="Daniel Atilio" userId="8eb91a75e9253047" providerId="LiveId" clId="{4AED1D8D-E891-4719-BB36-3D8D4AB93C45}" dt="2019-12-27T12:42:22.951" v="22" actId="20577"/>
        <pc:sldMkLst>
          <pc:docMk/>
          <pc:sldMk cId="4118364515" sldId="257"/>
        </pc:sldMkLst>
        <pc:spChg chg="mod">
          <ac:chgData name="Daniel Atilio" userId="8eb91a75e9253047" providerId="LiveId" clId="{4AED1D8D-E891-4719-BB36-3D8D4AB93C45}" dt="2019-12-27T12:42:22.951" v="22" actId="20577"/>
          <ac:spMkLst>
            <pc:docMk/>
            <pc:sldMk cId="4118364515" sldId="257"/>
            <ac:spMk id="2" creationId="{BB86A8D6-5C6E-48F7-B70E-334AD022A3DE}"/>
          </ac:spMkLst>
        </pc:spChg>
      </pc:sldChg>
      <pc:sldChg chg="modSp">
        <pc:chgData name="Daniel Atilio" userId="8eb91a75e9253047" providerId="LiveId" clId="{4AED1D8D-E891-4719-BB36-3D8D4AB93C45}" dt="2019-12-27T12:45:52.862" v="138" actId="20577"/>
        <pc:sldMkLst>
          <pc:docMk/>
          <pc:sldMk cId="2275473041" sldId="259"/>
        </pc:sldMkLst>
        <pc:spChg chg="mod">
          <ac:chgData name="Daniel Atilio" userId="8eb91a75e9253047" providerId="LiveId" clId="{4AED1D8D-E891-4719-BB36-3D8D4AB93C45}" dt="2019-12-27T12:45:52.862" v="138" actId="20577"/>
          <ac:spMkLst>
            <pc:docMk/>
            <pc:sldMk cId="2275473041" sldId="259"/>
            <ac:spMk id="3" creationId="{BB86953C-409E-450D-8D7E-8E19708F9E25}"/>
          </ac:spMkLst>
        </pc:spChg>
        <pc:spChg chg="mod">
          <ac:chgData name="Daniel Atilio" userId="8eb91a75e9253047" providerId="LiveId" clId="{4AED1D8D-E891-4719-BB36-3D8D4AB93C45}" dt="2019-12-27T12:45:22.366" v="90" actId="20577"/>
          <ac:spMkLst>
            <pc:docMk/>
            <pc:sldMk cId="2275473041" sldId="259"/>
            <ac:spMk id="4" creationId="{CF215EFD-1F0D-449D-8A76-51CD115B8424}"/>
          </ac:spMkLst>
        </pc:spChg>
      </pc:sldChg>
      <pc:sldChg chg="modSp add">
        <pc:chgData name="Daniel Atilio" userId="8eb91a75e9253047" providerId="LiveId" clId="{4AED1D8D-E891-4719-BB36-3D8D4AB93C45}" dt="2019-12-27T12:46:10.668" v="141" actId="14838"/>
        <pc:sldMkLst>
          <pc:docMk/>
          <pc:sldMk cId="2941109823" sldId="262"/>
        </pc:sldMkLst>
        <pc:spChg chg="mod">
          <ac:chgData name="Daniel Atilio" userId="8eb91a75e9253047" providerId="LiveId" clId="{4AED1D8D-E891-4719-BB36-3D8D4AB93C45}" dt="2019-12-27T12:46:10.668" v="141" actId="14838"/>
          <ac:spMkLst>
            <pc:docMk/>
            <pc:sldMk cId="2941109823" sldId="262"/>
            <ac:spMk id="3" creationId="{BB86953C-409E-450D-8D7E-8E19708F9E25}"/>
          </ac:spMkLst>
        </pc:spChg>
      </pc:sldChg>
      <pc:sldChg chg="del">
        <pc:chgData name="Daniel Atilio" userId="8eb91a75e9253047" providerId="LiveId" clId="{4AED1D8D-E891-4719-BB36-3D8D4AB93C45}" dt="2019-12-27T12:45:56.060" v="139" actId="47"/>
        <pc:sldMkLst>
          <pc:docMk/>
          <pc:sldMk cId="3276680783" sldId="262"/>
        </pc:sldMkLst>
      </pc:sldChg>
      <pc:sldChg chg="modSp add ord">
        <pc:chgData name="Daniel Atilio" userId="8eb91a75e9253047" providerId="LiveId" clId="{4AED1D8D-E891-4719-BB36-3D8D4AB93C45}" dt="2019-12-27T12:46:57.342" v="217" actId="20577"/>
        <pc:sldMkLst>
          <pc:docMk/>
          <pc:sldMk cId="2364419925" sldId="263"/>
        </pc:sldMkLst>
        <pc:spChg chg="mod">
          <ac:chgData name="Daniel Atilio" userId="8eb91a75e9253047" providerId="LiveId" clId="{4AED1D8D-E891-4719-BB36-3D8D4AB93C45}" dt="2019-12-27T12:46:57.342" v="217" actId="20577"/>
          <ac:spMkLst>
            <pc:docMk/>
            <pc:sldMk cId="2364419925" sldId="263"/>
            <ac:spMk id="3" creationId="{BB86953C-409E-450D-8D7E-8E19708F9E25}"/>
          </ac:spMkLst>
        </pc:spChg>
        <pc:spChg chg="mod">
          <ac:chgData name="Daniel Atilio" userId="8eb91a75e9253047" providerId="LiveId" clId="{4AED1D8D-E891-4719-BB36-3D8D4AB93C45}" dt="2019-12-27T12:46:35.607" v="192" actId="20577"/>
          <ac:spMkLst>
            <pc:docMk/>
            <pc:sldMk cId="2364419925" sldId="263"/>
            <ac:spMk id="4" creationId="{CF215EFD-1F0D-449D-8A76-51CD115B8424}"/>
          </ac:spMkLst>
        </pc:spChg>
      </pc:sldChg>
      <pc:sldChg chg="del">
        <pc:chgData name="Daniel Atilio" userId="8eb91a75e9253047" providerId="LiveId" clId="{4AED1D8D-E891-4719-BB36-3D8D4AB93C45}" dt="2019-12-27T12:42:40.651" v="23" actId="47"/>
        <pc:sldMkLst>
          <pc:docMk/>
          <pc:sldMk cId="3843938449" sldId="263"/>
        </pc:sldMkLst>
      </pc:sldChg>
      <pc:sldChg chg="del">
        <pc:chgData name="Daniel Atilio" userId="8eb91a75e9253047" providerId="LiveId" clId="{4AED1D8D-E891-4719-BB36-3D8D4AB93C45}" dt="2019-12-27T12:42:40.651" v="23" actId="47"/>
        <pc:sldMkLst>
          <pc:docMk/>
          <pc:sldMk cId="2289411442" sldId="264"/>
        </pc:sldMkLst>
      </pc:sldChg>
      <pc:sldChg chg="modSp add">
        <pc:chgData name="Daniel Atilio" userId="8eb91a75e9253047" providerId="LiveId" clId="{4AED1D8D-E891-4719-BB36-3D8D4AB93C45}" dt="2019-12-27T12:47:12.206" v="219" actId="14838"/>
        <pc:sldMkLst>
          <pc:docMk/>
          <pc:sldMk cId="4197161234" sldId="264"/>
        </pc:sldMkLst>
        <pc:spChg chg="mod">
          <ac:chgData name="Daniel Atilio" userId="8eb91a75e9253047" providerId="LiveId" clId="{4AED1D8D-E891-4719-BB36-3D8D4AB93C45}" dt="2019-12-27T12:47:12.206" v="219" actId="14838"/>
          <ac:spMkLst>
            <pc:docMk/>
            <pc:sldMk cId="4197161234" sldId="264"/>
            <ac:spMk id="3" creationId="{BB86953C-409E-450D-8D7E-8E19708F9E25}"/>
          </ac:spMkLst>
        </pc:spChg>
      </pc:sldChg>
      <pc:sldChg chg="modSp add ord">
        <pc:chgData name="Daniel Atilio" userId="8eb91a75e9253047" providerId="LiveId" clId="{4AED1D8D-E891-4719-BB36-3D8D4AB93C45}" dt="2019-12-27T12:50:12.383" v="315" actId="20577"/>
        <pc:sldMkLst>
          <pc:docMk/>
          <pc:sldMk cId="92325741" sldId="265"/>
        </pc:sldMkLst>
        <pc:spChg chg="mod">
          <ac:chgData name="Daniel Atilio" userId="8eb91a75e9253047" providerId="LiveId" clId="{4AED1D8D-E891-4719-BB36-3D8D4AB93C45}" dt="2019-12-27T12:50:12.383" v="315" actId="20577"/>
          <ac:spMkLst>
            <pc:docMk/>
            <pc:sldMk cId="92325741" sldId="265"/>
            <ac:spMk id="3" creationId="{BB86953C-409E-450D-8D7E-8E19708F9E25}"/>
          </ac:spMkLst>
        </pc:spChg>
        <pc:spChg chg="mod">
          <ac:chgData name="Daniel Atilio" userId="8eb91a75e9253047" providerId="LiveId" clId="{4AED1D8D-E891-4719-BB36-3D8D4AB93C45}" dt="2019-12-27T12:47:53.726" v="294" actId="20577"/>
          <ac:spMkLst>
            <pc:docMk/>
            <pc:sldMk cId="92325741" sldId="265"/>
            <ac:spMk id="4" creationId="{CF215EFD-1F0D-449D-8A76-51CD115B8424}"/>
          </ac:spMkLst>
        </pc:spChg>
      </pc:sldChg>
      <pc:sldChg chg="del">
        <pc:chgData name="Daniel Atilio" userId="8eb91a75e9253047" providerId="LiveId" clId="{4AED1D8D-E891-4719-BB36-3D8D4AB93C45}" dt="2019-12-27T12:42:40.651" v="23" actId="47"/>
        <pc:sldMkLst>
          <pc:docMk/>
          <pc:sldMk cId="2573753899" sldId="265"/>
        </pc:sldMkLst>
      </pc:sldChg>
      <pc:sldChg chg="modSp add">
        <pc:chgData name="Daniel Atilio" userId="8eb91a75e9253047" providerId="LiveId" clId="{4AED1D8D-E891-4719-BB36-3D8D4AB93C45}" dt="2019-12-27T12:50:33.378" v="317" actId="14838"/>
        <pc:sldMkLst>
          <pc:docMk/>
          <pc:sldMk cId="1371714147" sldId="266"/>
        </pc:sldMkLst>
        <pc:spChg chg="mod">
          <ac:chgData name="Daniel Atilio" userId="8eb91a75e9253047" providerId="LiveId" clId="{4AED1D8D-E891-4719-BB36-3D8D4AB93C45}" dt="2019-12-27T12:50:33.378" v="317" actId="14838"/>
          <ac:spMkLst>
            <pc:docMk/>
            <pc:sldMk cId="1371714147" sldId="266"/>
            <ac:spMk id="3" creationId="{BB86953C-409E-450D-8D7E-8E19708F9E25}"/>
          </ac:spMkLst>
        </pc:spChg>
      </pc:sldChg>
      <pc:sldChg chg="del">
        <pc:chgData name="Daniel Atilio" userId="8eb91a75e9253047" providerId="LiveId" clId="{4AED1D8D-E891-4719-BB36-3D8D4AB93C45}" dt="2019-12-27T12:42:40.651" v="23" actId="47"/>
        <pc:sldMkLst>
          <pc:docMk/>
          <pc:sldMk cId="2035883774" sldId="266"/>
        </pc:sldMkLst>
      </pc:sldChg>
      <pc:sldChg chg="modSp add ord">
        <pc:chgData name="Daniel Atilio" userId="8eb91a75e9253047" providerId="LiveId" clId="{4AED1D8D-E891-4719-BB36-3D8D4AB93C45}" dt="2019-12-27T12:56:39.918" v="685" actId="20577"/>
        <pc:sldMkLst>
          <pc:docMk/>
          <pc:sldMk cId="401485268" sldId="267"/>
        </pc:sldMkLst>
        <pc:spChg chg="mod">
          <ac:chgData name="Daniel Atilio" userId="8eb91a75e9253047" providerId="LiveId" clId="{4AED1D8D-E891-4719-BB36-3D8D4AB93C45}" dt="2019-12-27T12:51:56.711" v="494" actId="20577"/>
          <ac:spMkLst>
            <pc:docMk/>
            <pc:sldMk cId="401485268" sldId="267"/>
            <ac:spMk id="3" creationId="{BB86953C-409E-450D-8D7E-8E19708F9E25}"/>
          </ac:spMkLst>
        </pc:spChg>
        <pc:spChg chg="mod">
          <ac:chgData name="Daniel Atilio" userId="8eb91a75e9253047" providerId="LiveId" clId="{4AED1D8D-E891-4719-BB36-3D8D4AB93C45}" dt="2019-12-27T12:56:39.918" v="685" actId="20577"/>
          <ac:spMkLst>
            <pc:docMk/>
            <pc:sldMk cId="401485268" sldId="267"/>
            <ac:spMk id="4" creationId="{CF215EFD-1F0D-449D-8A76-51CD115B8424}"/>
          </ac:spMkLst>
        </pc:spChg>
      </pc:sldChg>
      <pc:sldChg chg="del">
        <pc:chgData name="Daniel Atilio" userId="8eb91a75e9253047" providerId="LiveId" clId="{4AED1D8D-E891-4719-BB36-3D8D4AB93C45}" dt="2019-12-27T12:42:40.651" v="23" actId="47"/>
        <pc:sldMkLst>
          <pc:docMk/>
          <pc:sldMk cId="3193488728" sldId="267"/>
        </pc:sldMkLst>
      </pc:sldChg>
      <pc:sldChg chg="modSp add">
        <pc:chgData name="Daniel Atilio" userId="8eb91a75e9253047" providerId="LiveId" clId="{4AED1D8D-E891-4719-BB36-3D8D4AB93C45}" dt="2019-12-27T12:56:44.574" v="690" actId="20577"/>
        <pc:sldMkLst>
          <pc:docMk/>
          <pc:sldMk cId="258609477" sldId="268"/>
        </pc:sldMkLst>
        <pc:spChg chg="mod">
          <ac:chgData name="Daniel Atilio" userId="8eb91a75e9253047" providerId="LiveId" clId="{4AED1D8D-E891-4719-BB36-3D8D4AB93C45}" dt="2019-12-27T12:52:09.694" v="496" actId="14838"/>
          <ac:spMkLst>
            <pc:docMk/>
            <pc:sldMk cId="258609477" sldId="268"/>
            <ac:spMk id="3" creationId="{BB86953C-409E-450D-8D7E-8E19708F9E25}"/>
          </ac:spMkLst>
        </pc:spChg>
        <pc:spChg chg="mod">
          <ac:chgData name="Daniel Atilio" userId="8eb91a75e9253047" providerId="LiveId" clId="{4AED1D8D-E891-4719-BB36-3D8D4AB93C45}" dt="2019-12-27T12:56:44.574" v="690" actId="20577"/>
          <ac:spMkLst>
            <pc:docMk/>
            <pc:sldMk cId="258609477" sldId="268"/>
            <ac:spMk id="4" creationId="{CF215EFD-1F0D-449D-8A76-51CD115B8424}"/>
          </ac:spMkLst>
        </pc:spChg>
      </pc:sldChg>
      <pc:sldChg chg="del">
        <pc:chgData name="Daniel Atilio" userId="8eb91a75e9253047" providerId="LiveId" clId="{4AED1D8D-E891-4719-BB36-3D8D4AB93C45}" dt="2019-12-27T12:42:40.651" v="23" actId="47"/>
        <pc:sldMkLst>
          <pc:docMk/>
          <pc:sldMk cId="2950825666" sldId="268"/>
        </pc:sldMkLst>
      </pc:sldChg>
      <pc:sldChg chg="del">
        <pc:chgData name="Daniel Atilio" userId="8eb91a75e9253047" providerId="LiveId" clId="{4AED1D8D-E891-4719-BB36-3D8D4AB93C45}" dt="2019-12-27T12:42:40.651" v="23" actId="47"/>
        <pc:sldMkLst>
          <pc:docMk/>
          <pc:sldMk cId="1770988320" sldId="269"/>
        </pc:sldMkLst>
      </pc:sldChg>
      <pc:sldChg chg="modSp add ord">
        <pc:chgData name="Daniel Atilio" userId="8eb91a75e9253047" providerId="LiveId" clId="{4AED1D8D-E891-4719-BB36-3D8D4AB93C45}" dt="2019-12-27T12:53:32.096" v="678" actId="6549"/>
        <pc:sldMkLst>
          <pc:docMk/>
          <pc:sldMk cId="4273169857" sldId="269"/>
        </pc:sldMkLst>
        <pc:spChg chg="mod">
          <ac:chgData name="Daniel Atilio" userId="8eb91a75e9253047" providerId="LiveId" clId="{4AED1D8D-E891-4719-BB36-3D8D4AB93C45}" dt="2019-12-27T12:53:32.096" v="678" actId="6549"/>
          <ac:spMkLst>
            <pc:docMk/>
            <pc:sldMk cId="4273169857" sldId="269"/>
            <ac:spMk id="3" creationId="{BB86953C-409E-450D-8D7E-8E19708F9E25}"/>
          </ac:spMkLst>
        </pc:spChg>
        <pc:spChg chg="mod">
          <ac:chgData name="Daniel Atilio" userId="8eb91a75e9253047" providerId="LiveId" clId="{4AED1D8D-E891-4719-BB36-3D8D4AB93C45}" dt="2019-12-27T12:53:00.093" v="584" actId="20577"/>
          <ac:spMkLst>
            <pc:docMk/>
            <pc:sldMk cId="4273169857" sldId="269"/>
            <ac:spMk id="4" creationId="{CF215EFD-1F0D-449D-8A76-51CD115B8424}"/>
          </ac:spMkLst>
        </pc:spChg>
      </pc:sldChg>
      <pc:sldChg chg="del">
        <pc:chgData name="Daniel Atilio" userId="8eb91a75e9253047" providerId="LiveId" clId="{4AED1D8D-E891-4719-BB36-3D8D4AB93C45}" dt="2019-12-27T12:42:40.651" v="23" actId="47"/>
        <pc:sldMkLst>
          <pc:docMk/>
          <pc:sldMk cId="3888476152" sldId="270"/>
        </pc:sldMkLst>
      </pc:sldChg>
      <pc:sldChg chg="modSp add">
        <pc:chgData name="Daniel Atilio" userId="8eb91a75e9253047" providerId="LiveId" clId="{4AED1D8D-E891-4719-BB36-3D8D4AB93C45}" dt="2019-12-27T12:53:52.887" v="680" actId="14838"/>
        <pc:sldMkLst>
          <pc:docMk/>
          <pc:sldMk cId="4105498130" sldId="270"/>
        </pc:sldMkLst>
        <pc:spChg chg="mod">
          <ac:chgData name="Daniel Atilio" userId="8eb91a75e9253047" providerId="LiveId" clId="{4AED1D8D-E891-4719-BB36-3D8D4AB93C45}" dt="2019-12-27T12:53:52.887" v="680" actId="14838"/>
          <ac:spMkLst>
            <pc:docMk/>
            <pc:sldMk cId="4105498130" sldId="270"/>
            <ac:spMk id="3" creationId="{BB86953C-409E-450D-8D7E-8E19708F9E25}"/>
          </ac:spMkLst>
        </pc:spChg>
      </pc:sldChg>
    </pc:docChg>
  </pc:docChgLst>
  <pc:docChgLst>
    <pc:chgData name="Daniel Atilio" userId="8eb91a75e9253047" providerId="LiveId" clId="{5E32DF96-2299-48B4-A4BD-37B47F1BE714}"/>
    <pc:docChg chg="custSel addSld modSld">
      <pc:chgData name="Daniel Atilio" userId="8eb91a75e9253047" providerId="LiveId" clId="{5E32DF96-2299-48B4-A4BD-37B47F1BE714}" dt="2019-11-02T13:28:00.315" v="2" actId="478"/>
      <pc:docMkLst>
        <pc:docMk/>
      </pc:docMkLst>
      <pc:sldChg chg="delSp add">
        <pc:chgData name="Daniel Atilio" userId="8eb91a75e9253047" providerId="LiveId" clId="{5E32DF96-2299-48B4-A4BD-37B47F1BE714}" dt="2019-11-02T13:28:00.315" v="2" actId="478"/>
        <pc:sldMkLst>
          <pc:docMk/>
          <pc:sldMk cId="3568236069" sldId="257"/>
        </pc:sldMkLst>
        <pc:spChg chg="del">
          <ac:chgData name="Daniel Atilio" userId="8eb91a75e9253047" providerId="LiveId" clId="{5E32DF96-2299-48B4-A4BD-37B47F1BE714}" dt="2019-11-02T13:27:59.042" v="1" actId="478"/>
          <ac:spMkLst>
            <pc:docMk/>
            <pc:sldMk cId="3568236069" sldId="257"/>
            <ac:spMk id="2" creationId="{D591A043-656B-42DB-A00F-DC5DE6C363EF}"/>
          </ac:spMkLst>
        </pc:spChg>
        <pc:spChg chg="del">
          <ac:chgData name="Daniel Atilio" userId="8eb91a75e9253047" providerId="LiveId" clId="{5E32DF96-2299-48B4-A4BD-37B47F1BE714}" dt="2019-11-02T13:28:00.315" v="2" actId="478"/>
          <ac:spMkLst>
            <pc:docMk/>
            <pc:sldMk cId="3568236069" sldId="257"/>
            <ac:spMk id="3" creationId="{DB5A439E-BF39-48DA-8312-3FFBCBDE6270}"/>
          </ac:spMkLst>
        </pc:spChg>
      </pc:sldChg>
    </pc:docChg>
  </pc:docChgLst>
  <pc:docChgLst>
    <pc:chgData name="Daniel Atilio" userId="8eb91a75e9253047" providerId="LiveId" clId="{710A2182-8164-41D2-808B-6F29E03DEBE6}"/>
    <pc:docChg chg="undo redo custSel mod addSld delSld modSld sldOrd">
      <pc:chgData name="Daniel Atilio" userId="8eb91a75e9253047" providerId="LiveId" clId="{710A2182-8164-41D2-808B-6F29E03DEBE6}" dt="2019-11-21T09:23:47.277" v="3075" actId="14838"/>
      <pc:docMkLst>
        <pc:docMk/>
      </pc:docMkLst>
      <pc:sldChg chg="delSp modSp">
        <pc:chgData name="Daniel Atilio" userId="8eb91a75e9253047" providerId="LiveId" clId="{710A2182-8164-41D2-808B-6F29E03DEBE6}" dt="2019-11-21T09:22:37.921" v="3073" actId="6549"/>
        <pc:sldMkLst>
          <pc:docMk/>
          <pc:sldMk cId="439804851" sldId="256"/>
        </pc:sldMkLst>
        <pc:spChg chg="mod">
          <ac:chgData name="Daniel Atilio" userId="8eb91a75e9253047" providerId="LiveId" clId="{710A2182-8164-41D2-808B-6F29E03DEBE6}" dt="2019-11-20T23:28:01.348" v="208" actId="20577"/>
          <ac:spMkLst>
            <pc:docMk/>
            <pc:sldMk cId="439804851" sldId="256"/>
            <ac:spMk id="2" creationId="{2053857C-BB24-4EDB-BF05-FD10EA915211}"/>
          </ac:spMkLst>
        </pc:spChg>
        <pc:spChg chg="mod">
          <ac:chgData name="Daniel Atilio" userId="8eb91a75e9253047" providerId="LiveId" clId="{710A2182-8164-41D2-808B-6F29E03DEBE6}" dt="2019-11-21T09:22:37.921" v="3073" actId="6549"/>
          <ac:spMkLst>
            <pc:docMk/>
            <pc:sldMk cId="439804851" sldId="256"/>
            <ac:spMk id="3" creationId="{BB86953C-409E-450D-8D7E-8E19708F9E25}"/>
          </ac:spMkLst>
        </pc:spChg>
        <pc:spChg chg="del">
          <ac:chgData name="Daniel Atilio" userId="8eb91a75e9253047" providerId="LiveId" clId="{710A2182-8164-41D2-808B-6F29E03DEBE6}" dt="2019-11-20T23:25:48.946" v="108" actId="478"/>
          <ac:spMkLst>
            <pc:docMk/>
            <pc:sldMk cId="439804851" sldId="256"/>
            <ac:spMk id="11" creationId="{7BBEB034-AAD8-4D62-8707-3DAC9310298F}"/>
          </ac:spMkLst>
        </pc:spChg>
      </pc:sldChg>
      <pc:sldChg chg="del">
        <pc:chgData name="Daniel Atilio" userId="8eb91a75e9253047" providerId="LiveId" clId="{710A2182-8164-41D2-808B-6F29E03DEBE6}" dt="2019-11-20T23:23:35.626" v="1" actId="2696"/>
        <pc:sldMkLst>
          <pc:docMk/>
          <pc:sldMk cId="3568236069" sldId="257"/>
        </pc:sldMkLst>
      </pc:sldChg>
      <pc:sldChg chg="addSp delSp modSp add mod ord setBg">
        <pc:chgData name="Daniel Atilio" userId="8eb91a75e9253047" providerId="LiveId" clId="{710A2182-8164-41D2-808B-6F29E03DEBE6}" dt="2019-11-20T23:25:22.625" v="84" actId="1076"/>
        <pc:sldMkLst>
          <pc:docMk/>
          <pc:sldMk cId="4118364515" sldId="257"/>
        </pc:sldMkLst>
        <pc:spChg chg="mod">
          <ac:chgData name="Daniel Atilio" userId="8eb91a75e9253047" providerId="LiveId" clId="{710A2182-8164-41D2-808B-6F29E03DEBE6}" dt="2019-11-20T23:25:04.785" v="83" actId="207"/>
          <ac:spMkLst>
            <pc:docMk/>
            <pc:sldMk cId="4118364515" sldId="257"/>
            <ac:spMk id="2" creationId="{BB86A8D6-5C6E-48F7-B70E-334AD022A3DE}"/>
          </ac:spMkLst>
        </pc:spChg>
        <pc:spChg chg="del">
          <ac:chgData name="Daniel Atilio" userId="8eb91a75e9253047" providerId="LiveId" clId="{710A2182-8164-41D2-808B-6F29E03DEBE6}" dt="2019-11-20T23:24:15.994" v="80" actId="478"/>
          <ac:spMkLst>
            <pc:docMk/>
            <pc:sldMk cId="4118364515" sldId="257"/>
            <ac:spMk id="3" creationId="{8DE85E46-94EC-4033-8BB2-6EE0A95AA08C}"/>
          </ac:spMkLst>
        </pc:spChg>
        <pc:spChg chg="add">
          <ac:chgData name="Daniel Atilio" userId="8eb91a75e9253047" providerId="LiveId" clId="{710A2182-8164-41D2-808B-6F29E03DEBE6}" dt="2019-11-20T23:24:30.126" v="82" actId="26606"/>
          <ac:spMkLst>
            <pc:docMk/>
            <pc:sldMk cId="4118364515" sldId="257"/>
            <ac:spMk id="9" creationId="{8D62164E-4528-40DB-BC26-D6DDE216A059}"/>
          </ac:spMkLst>
        </pc:spChg>
        <pc:spChg chg="add">
          <ac:chgData name="Daniel Atilio" userId="8eb91a75e9253047" providerId="LiveId" clId="{710A2182-8164-41D2-808B-6F29E03DEBE6}" dt="2019-11-20T23:24:30.126" v="82" actId="26606"/>
          <ac:spMkLst>
            <pc:docMk/>
            <pc:sldMk cId="4118364515" sldId="257"/>
            <ac:spMk id="11" creationId="{F30007FA-C6A2-43A0-8045-7016AEF81713}"/>
          </ac:spMkLst>
        </pc:spChg>
        <pc:picChg chg="add mod">
          <ac:chgData name="Daniel Atilio" userId="8eb91a75e9253047" providerId="LiveId" clId="{710A2182-8164-41D2-808B-6F29E03DEBE6}" dt="2019-11-20T23:25:22.625" v="84" actId="1076"/>
          <ac:picMkLst>
            <pc:docMk/>
            <pc:sldMk cId="4118364515" sldId="257"/>
            <ac:picMk id="4" creationId="{A7D252E3-D941-4D25-A123-30508962B95A}"/>
          </ac:picMkLst>
        </pc:picChg>
      </pc:sldChg>
      <pc:sldChg chg="modSp add del">
        <pc:chgData name="Daniel Atilio" userId="8eb91a75e9253047" providerId="LiveId" clId="{710A2182-8164-41D2-808B-6F29E03DEBE6}" dt="2019-11-21T08:52:00.971" v="1466" actId="2696"/>
        <pc:sldMkLst>
          <pc:docMk/>
          <pc:sldMk cId="878694248" sldId="258"/>
        </pc:sldMkLst>
        <pc:spChg chg="mod">
          <ac:chgData name="Daniel Atilio" userId="8eb91a75e9253047" providerId="LiveId" clId="{710A2182-8164-41D2-808B-6F29E03DEBE6}" dt="2019-11-20T23:27:32.237" v="196" actId="20577"/>
          <ac:spMkLst>
            <pc:docMk/>
            <pc:sldMk cId="878694248" sldId="258"/>
            <ac:spMk id="2" creationId="{2053857C-BB24-4EDB-BF05-FD10EA915211}"/>
          </ac:spMkLst>
        </pc:spChg>
        <pc:spChg chg="mod">
          <ac:chgData name="Daniel Atilio" userId="8eb91a75e9253047" providerId="LiveId" clId="{710A2182-8164-41D2-808B-6F29E03DEBE6}" dt="2019-11-20T23:27:47.093" v="197" actId="14838"/>
          <ac:spMkLst>
            <pc:docMk/>
            <pc:sldMk cId="878694248" sldId="258"/>
            <ac:spMk id="3" creationId="{BB86953C-409E-450D-8D7E-8E19708F9E25}"/>
          </ac:spMkLst>
        </pc:spChg>
      </pc:sldChg>
      <pc:sldChg chg="del">
        <pc:chgData name="Daniel Atilio" userId="8eb91a75e9253047" providerId="LiveId" clId="{710A2182-8164-41D2-808B-6F29E03DEBE6}" dt="2019-11-20T23:23:34.743" v="0" actId="2696"/>
        <pc:sldMkLst>
          <pc:docMk/>
          <pc:sldMk cId="3467961722" sldId="258"/>
        </pc:sldMkLst>
      </pc:sldChg>
      <pc:sldChg chg="addSp delSp modSp add">
        <pc:chgData name="Daniel Atilio" userId="8eb91a75e9253047" providerId="LiveId" clId="{710A2182-8164-41D2-808B-6F29E03DEBE6}" dt="2019-11-21T08:51:54.905" v="1465" actId="20577"/>
        <pc:sldMkLst>
          <pc:docMk/>
          <pc:sldMk cId="2275473041" sldId="259"/>
        </pc:sldMkLst>
        <pc:spChg chg="del mod">
          <ac:chgData name="Daniel Atilio" userId="8eb91a75e9253047" providerId="LiveId" clId="{710A2182-8164-41D2-808B-6F29E03DEBE6}" dt="2019-11-21T08:48:55.733" v="1265" actId="478"/>
          <ac:spMkLst>
            <pc:docMk/>
            <pc:sldMk cId="2275473041" sldId="259"/>
            <ac:spMk id="2" creationId="{2053857C-BB24-4EDB-BF05-FD10EA915211}"/>
          </ac:spMkLst>
        </pc:spChg>
        <pc:spChg chg="mod">
          <ac:chgData name="Daniel Atilio" userId="8eb91a75e9253047" providerId="LiveId" clId="{710A2182-8164-41D2-808B-6F29E03DEBE6}" dt="2019-11-21T08:51:41.993" v="1462" actId="20577"/>
          <ac:spMkLst>
            <pc:docMk/>
            <pc:sldMk cId="2275473041" sldId="259"/>
            <ac:spMk id="3" creationId="{BB86953C-409E-450D-8D7E-8E19708F9E25}"/>
          </ac:spMkLst>
        </pc:spChg>
        <pc:spChg chg="add mod">
          <ac:chgData name="Daniel Atilio" userId="8eb91a75e9253047" providerId="LiveId" clId="{710A2182-8164-41D2-808B-6F29E03DEBE6}" dt="2019-11-21T08:51:54.905" v="1465" actId="20577"/>
          <ac:spMkLst>
            <pc:docMk/>
            <pc:sldMk cId="2275473041" sldId="259"/>
            <ac:spMk id="4" creationId="{CF215EFD-1F0D-449D-8A76-51CD115B8424}"/>
          </ac:spMkLst>
        </pc:spChg>
        <pc:spChg chg="add del mod">
          <ac:chgData name="Daniel Atilio" userId="8eb91a75e9253047" providerId="LiveId" clId="{710A2182-8164-41D2-808B-6F29E03DEBE6}" dt="2019-11-21T08:48:59.837" v="1266" actId="478"/>
          <ac:spMkLst>
            <pc:docMk/>
            <pc:sldMk cId="2275473041" sldId="259"/>
            <ac:spMk id="6" creationId="{25A1F24A-673A-43BF-AD24-A9157198CA50}"/>
          </ac:spMkLst>
        </pc:spChg>
      </pc:sldChg>
      <pc:sldChg chg="modSp add">
        <pc:chgData name="Daniel Atilio" userId="8eb91a75e9253047" providerId="LiveId" clId="{710A2182-8164-41D2-808B-6F29E03DEBE6}" dt="2019-11-20T23:37:13.802" v="1136" actId="207"/>
        <pc:sldMkLst>
          <pc:docMk/>
          <pc:sldMk cId="2348968410" sldId="260"/>
        </pc:sldMkLst>
        <pc:spChg chg="mod">
          <ac:chgData name="Daniel Atilio" userId="8eb91a75e9253047" providerId="LiveId" clId="{710A2182-8164-41D2-808B-6F29E03DEBE6}" dt="2019-11-20T23:35:27.195" v="902" actId="20577"/>
          <ac:spMkLst>
            <pc:docMk/>
            <pc:sldMk cId="2348968410" sldId="260"/>
            <ac:spMk id="2" creationId="{2053857C-BB24-4EDB-BF05-FD10EA915211}"/>
          </ac:spMkLst>
        </pc:spChg>
        <pc:spChg chg="mod">
          <ac:chgData name="Daniel Atilio" userId="8eb91a75e9253047" providerId="LiveId" clId="{710A2182-8164-41D2-808B-6F29E03DEBE6}" dt="2019-11-20T23:37:13.802" v="1136" actId="207"/>
          <ac:spMkLst>
            <pc:docMk/>
            <pc:sldMk cId="2348968410" sldId="260"/>
            <ac:spMk id="3" creationId="{BB86953C-409E-450D-8D7E-8E19708F9E25}"/>
          </ac:spMkLst>
        </pc:spChg>
      </pc:sldChg>
      <pc:sldChg chg="modSp add">
        <pc:chgData name="Daniel Atilio" userId="8eb91a75e9253047" providerId="LiveId" clId="{710A2182-8164-41D2-808B-6F29E03DEBE6}" dt="2019-11-20T23:39:10.362" v="1180" actId="20577"/>
        <pc:sldMkLst>
          <pc:docMk/>
          <pc:sldMk cId="1751230942" sldId="261"/>
        </pc:sldMkLst>
        <pc:spChg chg="mod">
          <ac:chgData name="Daniel Atilio" userId="8eb91a75e9253047" providerId="LiveId" clId="{710A2182-8164-41D2-808B-6F29E03DEBE6}" dt="2019-11-20T23:38:13.706" v="1148" actId="6549"/>
          <ac:spMkLst>
            <pc:docMk/>
            <pc:sldMk cId="1751230942" sldId="261"/>
            <ac:spMk id="2" creationId="{2053857C-BB24-4EDB-BF05-FD10EA915211}"/>
          </ac:spMkLst>
        </pc:spChg>
        <pc:spChg chg="mod">
          <ac:chgData name="Daniel Atilio" userId="8eb91a75e9253047" providerId="LiveId" clId="{710A2182-8164-41D2-808B-6F29E03DEBE6}" dt="2019-11-20T23:39:10.362" v="1180" actId="20577"/>
          <ac:spMkLst>
            <pc:docMk/>
            <pc:sldMk cId="1751230942" sldId="261"/>
            <ac:spMk id="3" creationId="{BB86953C-409E-450D-8D7E-8E19708F9E25}"/>
          </ac:spMkLst>
        </pc:spChg>
      </pc:sldChg>
      <pc:sldChg chg="add del">
        <pc:chgData name="Daniel Atilio" userId="8eb91a75e9253047" providerId="LiveId" clId="{710A2182-8164-41D2-808B-6F29E03DEBE6}" dt="2019-11-20T23:38:04.650" v="1138" actId="2696"/>
        <pc:sldMkLst>
          <pc:docMk/>
          <pc:sldMk cId="4152353941" sldId="261"/>
        </pc:sldMkLst>
      </pc:sldChg>
      <pc:sldChg chg="modSp add">
        <pc:chgData name="Daniel Atilio" userId="8eb91a75e9253047" providerId="LiveId" clId="{710A2182-8164-41D2-808B-6F29E03DEBE6}" dt="2019-11-21T08:52:21.142" v="1468" actId="14838"/>
        <pc:sldMkLst>
          <pc:docMk/>
          <pc:sldMk cId="96902465" sldId="262"/>
        </pc:sldMkLst>
        <pc:spChg chg="mod">
          <ac:chgData name="Daniel Atilio" userId="8eb91a75e9253047" providerId="LiveId" clId="{710A2182-8164-41D2-808B-6F29E03DEBE6}" dt="2019-11-21T08:52:21.142" v="1468" actId="14838"/>
          <ac:spMkLst>
            <pc:docMk/>
            <pc:sldMk cId="96902465" sldId="262"/>
            <ac:spMk id="3" creationId="{BB86953C-409E-450D-8D7E-8E19708F9E25}"/>
          </ac:spMkLst>
        </pc:spChg>
      </pc:sldChg>
      <pc:sldChg chg="del">
        <pc:chgData name="Daniel Atilio" userId="8eb91a75e9253047" providerId="LiveId" clId="{710A2182-8164-41D2-808B-6F29E03DEBE6}" dt="2019-11-20T23:23:36.597" v="2" actId="2696"/>
        <pc:sldMkLst>
          <pc:docMk/>
          <pc:sldMk cId="2766527538" sldId="262"/>
        </pc:sldMkLst>
      </pc:sldChg>
      <pc:sldChg chg="modSp add ord">
        <pc:chgData name="Daniel Atilio" userId="8eb91a75e9253047" providerId="LiveId" clId="{710A2182-8164-41D2-808B-6F29E03DEBE6}" dt="2019-11-21T08:59:41.146" v="1718" actId="20577"/>
        <pc:sldMkLst>
          <pc:docMk/>
          <pc:sldMk cId="2312766364" sldId="263"/>
        </pc:sldMkLst>
        <pc:spChg chg="mod">
          <ac:chgData name="Daniel Atilio" userId="8eb91a75e9253047" providerId="LiveId" clId="{710A2182-8164-41D2-808B-6F29E03DEBE6}" dt="2019-11-21T08:59:41.146" v="1718" actId="20577"/>
          <ac:spMkLst>
            <pc:docMk/>
            <pc:sldMk cId="2312766364" sldId="263"/>
            <ac:spMk id="3" creationId="{BB86953C-409E-450D-8D7E-8E19708F9E25}"/>
          </ac:spMkLst>
        </pc:spChg>
        <pc:spChg chg="mod">
          <ac:chgData name="Daniel Atilio" userId="8eb91a75e9253047" providerId="LiveId" clId="{710A2182-8164-41D2-808B-6F29E03DEBE6}" dt="2019-11-21T08:58:49.408" v="1673" actId="20577"/>
          <ac:spMkLst>
            <pc:docMk/>
            <pc:sldMk cId="2312766364" sldId="263"/>
            <ac:spMk id="4" creationId="{CF215EFD-1F0D-449D-8A76-51CD115B8424}"/>
          </ac:spMkLst>
        </pc:spChg>
      </pc:sldChg>
      <pc:sldChg chg="del">
        <pc:chgData name="Daniel Atilio" userId="8eb91a75e9253047" providerId="LiveId" clId="{710A2182-8164-41D2-808B-6F29E03DEBE6}" dt="2019-11-20T23:23:38.168" v="4" actId="2696"/>
        <pc:sldMkLst>
          <pc:docMk/>
          <pc:sldMk cId="3479984718" sldId="263"/>
        </pc:sldMkLst>
      </pc:sldChg>
      <pc:sldChg chg="del">
        <pc:chgData name="Daniel Atilio" userId="8eb91a75e9253047" providerId="LiveId" clId="{710A2182-8164-41D2-808B-6F29E03DEBE6}" dt="2019-11-20T23:23:39.605" v="6" actId="2696"/>
        <pc:sldMkLst>
          <pc:docMk/>
          <pc:sldMk cId="2100901693" sldId="264"/>
        </pc:sldMkLst>
      </pc:sldChg>
      <pc:sldChg chg="modSp add">
        <pc:chgData name="Daniel Atilio" userId="8eb91a75e9253047" providerId="LiveId" clId="{710A2182-8164-41D2-808B-6F29E03DEBE6}" dt="2019-11-21T09:23:47.277" v="3075" actId="14838"/>
        <pc:sldMkLst>
          <pc:docMk/>
          <pc:sldMk cId="3273779368" sldId="264"/>
        </pc:sldMkLst>
        <pc:spChg chg="mod">
          <ac:chgData name="Daniel Atilio" userId="8eb91a75e9253047" providerId="LiveId" clId="{710A2182-8164-41D2-808B-6F29E03DEBE6}" dt="2019-11-21T09:23:47.277" v="3075" actId="14838"/>
          <ac:spMkLst>
            <pc:docMk/>
            <pc:sldMk cId="3273779368" sldId="264"/>
            <ac:spMk id="3" creationId="{BB86953C-409E-450D-8D7E-8E19708F9E25}"/>
          </ac:spMkLst>
        </pc:spChg>
        <pc:spChg chg="mod">
          <ac:chgData name="Daniel Atilio" userId="8eb91a75e9253047" providerId="LiveId" clId="{710A2182-8164-41D2-808B-6F29E03DEBE6}" dt="2019-11-21T08:58:30.262" v="1619" actId="20577"/>
          <ac:spMkLst>
            <pc:docMk/>
            <pc:sldMk cId="3273779368" sldId="264"/>
            <ac:spMk id="4" creationId="{CF215EFD-1F0D-449D-8A76-51CD115B8424}"/>
          </ac:spMkLst>
        </pc:spChg>
      </pc:sldChg>
      <pc:sldChg chg="modSp add">
        <pc:chgData name="Daniel Atilio" userId="8eb91a75e9253047" providerId="LiveId" clId="{710A2182-8164-41D2-808B-6F29E03DEBE6}" dt="2019-11-21T08:58:25.774" v="1617" actId="20577"/>
        <pc:sldMkLst>
          <pc:docMk/>
          <pc:sldMk cId="599788677" sldId="265"/>
        </pc:sldMkLst>
        <pc:spChg chg="mod">
          <ac:chgData name="Daniel Atilio" userId="8eb91a75e9253047" providerId="LiveId" clId="{710A2182-8164-41D2-808B-6F29E03DEBE6}" dt="2019-11-21T08:58:25.774" v="1617" actId="20577"/>
          <ac:spMkLst>
            <pc:docMk/>
            <pc:sldMk cId="599788677" sldId="265"/>
            <ac:spMk id="4" creationId="{CF215EFD-1F0D-449D-8A76-51CD115B8424}"/>
          </ac:spMkLst>
        </pc:spChg>
      </pc:sldChg>
      <pc:sldChg chg="del">
        <pc:chgData name="Daniel Atilio" userId="8eb91a75e9253047" providerId="LiveId" clId="{710A2182-8164-41D2-808B-6F29E03DEBE6}" dt="2019-11-20T23:23:40.271" v="7" actId="2696"/>
        <pc:sldMkLst>
          <pc:docMk/>
          <pc:sldMk cId="1866029894" sldId="265"/>
        </pc:sldMkLst>
      </pc:sldChg>
      <pc:sldChg chg="del">
        <pc:chgData name="Daniel Atilio" userId="8eb91a75e9253047" providerId="LiveId" clId="{710A2182-8164-41D2-808B-6F29E03DEBE6}" dt="2019-11-20T23:23:41.057" v="8" actId="2696"/>
        <pc:sldMkLst>
          <pc:docMk/>
          <pc:sldMk cId="1191307249" sldId="266"/>
        </pc:sldMkLst>
      </pc:sldChg>
      <pc:sldChg chg="modSp add">
        <pc:chgData name="Daniel Atilio" userId="8eb91a75e9253047" providerId="LiveId" clId="{710A2182-8164-41D2-808B-6F29E03DEBE6}" dt="2019-11-21T09:00:03.150" v="1720" actId="14838"/>
        <pc:sldMkLst>
          <pc:docMk/>
          <pc:sldMk cId="2465494802" sldId="266"/>
        </pc:sldMkLst>
        <pc:spChg chg="mod">
          <ac:chgData name="Daniel Atilio" userId="8eb91a75e9253047" providerId="LiveId" clId="{710A2182-8164-41D2-808B-6F29E03DEBE6}" dt="2019-11-21T09:00:03.150" v="1720" actId="14838"/>
          <ac:spMkLst>
            <pc:docMk/>
            <pc:sldMk cId="2465494802" sldId="266"/>
            <ac:spMk id="3" creationId="{BB86953C-409E-450D-8D7E-8E19708F9E25}"/>
          </ac:spMkLst>
        </pc:spChg>
      </pc:sldChg>
      <pc:sldChg chg="modSp add ord">
        <pc:chgData name="Daniel Atilio" userId="8eb91a75e9253047" providerId="LiveId" clId="{710A2182-8164-41D2-808B-6F29E03DEBE6}" dt="2019-11-21T09:04:03.312" v="1898" actId="20577"/>
        <pc:sldMkLst>
          <pc:docMk/>
          <pc:sldMk cId="1044601845" sldId="267"/>
        </pc:sldMkLst>
        <pc:spChg chg="mod">
          <ac:chgData name="Daniel Atilio" userId="8eb91a75e9253047" providerId="LiveId" clId="{710A2182-8164-41D2-808B-6F29E03DEBE6}" dt="2019-11-21T09:04:03.312" v="1898" actId="20577"/>
          <ac:spMkLst>
            <pc:docMk/>
            <pc:sldMk cId="1044601845" sldId="267"/>
            <ac:spMk id="3" creationId="{BB86953C-409E-450D-8D7E-8E19708F9E25}"/>
          </ac:spMkLst>
        </pc:spChg>
        <pc:spChg chg="mod">
          <ac:chgData name="Daniel Atilio" userId="8eb91a75e9253047" providerId="LiveId" clId="{710A2182-8164-41D2-808B-6F29E03DEBE6}" dt="2019-11-21T09:01:22.656" v="1820" actId="20577"/>
          <ac:spMkLst>
            <pc:docMk/>
            <pc:sldMk cId="1044601845" sldId="267"/>
            <ac:spMk id="4" creationId="{CF215EFD-1F0D-449D-8A76-51CD115B8424}"/>
          </ac:spMkLst>
        </pc:spChg>
      </pc:sldChg>
      <pc:sldChg chg="del">
        <pc:chgData name="Daniel Atilio" userId="8eb91a75e9253047" providerId="LiveId" clId="{710A2182-8164-41D2-808B-6F29E03DEBE6}" dt="2019-11-20T23:23:38.894" v="5" actId="2696"/>
        <pc:sldMkLst>
          <pc:docMk/>
          <pc:sldMk cId="3994027084" sldId="267"/>
        </pc:sldMkLst>
      </pc:sldChg>
      <pc:sldChg chg="del">
        <pc:chgData name="Daniel Atilio" userId="8eb91a75e9253047" providerId="LiveId" clId="{710A2182-8164-41D2-808B-6F29E03DEBE6}" dt="2019-11-20T23:23:37.439" v="3" actId="2696"/>
        <pc:sldMkLst>
          <pc:docMk/>
          <pc:sldMk cId="414869196" sldId="268"/>
        </pc:sldMkLst>
      </pc:sldChg>
      <pc:sldChg chg="modSp add">
        <pc:chgData name="Daniel Atilio" userId="8eb91a75e9253047" providerId="LiveId" clId="{710A2182-8164-41D2-808B-6F29E03DEBE6}" dt="2019-11-21T09:04:24.126" v="1900" actId="14838"/>
        <pc:sldMkLst>
          <pc:docMk/>
          <pc:sldMk cId="421892351" sldId="268"/>
        </pc:sldMkLst>
        <pc:spChg chg="mod">
          <ac:chgData name="Daniel Atilio" userId="8eb91a75e9253047" providerId="LiveId" clId="{710A2182-8164-41D2-808B-6F29E03DEBE6}" dt="2019-11-21T09:04:24.126" v="1900" actId="14838"/>
          <ac:spMkLst>
            <pc:docMk/>
            <pc:sldMk cId="421892351" sldId="268"/>
            <ac:spMk id="3" creationId="{BB86953C-409E-450D-8D7E-8E19708F9E25}"/>
          </ac:spMkLst>
        </pc:spChg>
      </pc:sldChg>
      <pc:sldChg chg="modSp add ord">
        <pc:chgData name="Daniel Atilio" userId="8eb91a75e9253047" providerId="LiveId" clId="{710A2182-8164-41D2-808B-6F29E03DEBE6}" dt="2019-11-21T09:07:50.999" v="2148" actId="27636"/>
        <pc:sldMkLst>
          <pc:docMk/>
          <pc:sldMk cId="1755269847" sldId="269"/>
        </pc:sldMkLst>
        <pc:spChg chg="mod">
          <ac:chgData name="Daniel Atilio" userId="8eb91a75e9253047" providerId="LiveId" clId="{710A2182-8164-41D2-808B-6F29E03DEBE6}" dt="2019-11-21T09:07:50.999" v="2148" actId="27636"/>
          <ac:spMkLst>
            <pc:docMk/>
            <pc:sldMk cId="1755269847" sldId="269"/>
            <ac:spMk id="3" creationId="{BB86953C-409E-450D-8D7E-8E19708F9E25}"/>
          </ac:spMkLst>
        </pc:spChg>
        <pc:spChg chg="mod">
          <ac:chgData name="Daniel Atilio" userId="8eb91a75e9253047" providerId="LiveId" clId="{710A2182-8164-41D2-808B-6F29E03DEBE6}" dt="2019-11-21T09:05:17.209" v="1967" actId="20577"/>
          <ac:spMkLst>
            <pc:docMk/>
            <pc:sldMk cId="1755269847" sldId="269"/>
            <ac:spMk id="4" creationId="{CF215EFD-1F0D-449D-8A76-51CD115B8424}"/>
          </ac:spMkLst>
        </pc:spChg>
      </pc:sldChg>
      <pc:sldChg chg="modSp add">
        <pc:chgData name="Daniel Atilio" userId="8eb91a75e9253047" providerId="LiveId" clId="{710A2182-8164-41D2-808B-6F29E03DEBE6}" dt="2019-11-21T09:08:21.157" v="2150" actId="14838"/>
        <pc:sldMkLst>
          <pc:docMk/>
          <pc:sldMk cId="4166406629" sldId="270"/>
        </pc:sldMkLst>
        <pc:spChg chg="mod">
          <ac:chgData name="Daniel Atilio" userId="8eb91a75e9253047" providerId="LiveId" clId="{710A2182-8164-41D2-808B-6F29E03DEBE6}" dt="2019-11-21T09:08:21.157" v="2150" actId="14838"/>
          <ac:spMkLst>
            <pc:docMk/>
            <pc:sldMk cId="4166406629" sldId="270"/>
            <ac:spMk id="3" creationId="{BB86953C-409E-450D-8D7E-8E19708F9E25}"/>
          </ac:spMkLst>
        </pc:spChg>
      </pc:sldChg>
      <pc:sldChg chg="modSp add ord">
        <pc:chgData name="Daniel Atilio" userId="8eb91a75e9253047" providerId="LiveId" clId="{710A2182-8164-41D2-808B-6F29E03DEBE6}" dt="2019-11-21T09:11:34.617" v="2351" actId="20577"/>
        <pc:sldMkLst>
          <pc:docMk/>
          <pc:sldMk cId="3599046766" sldId="271"/>
        </pc:sldMkLst>
        <pc:spChg chg="mod">
          <ac:chgData name="Daniel Atilio" userId="8eb91a75e9253047" providerId="LiveId" clId="{710A2182-8164-41D2-808B-6F29E03DEBE6}" dt="2019-11-21T09:11:34.617" v="2351" actId="20577"/>
          <ac:spMkLst>
            <pc:docMk/>
            <pc:sldMk cId="3599046766" sldId="271"/>
            <ac:spMk id="3" creationId="{BB86953C-409E-450D-8D7E-8E19708F9E25}"/>
          </ac:spMkLst>
        </pc:spChg>
        <pc:spChg chg="mod">
          <ac:chgData name="Daniel Atilio" userId="8eb91a75e9253047" providerId="LiveId" clId="{710A2182-8164-41D2-808B-6F29E03DEBE6}" dt="2019-11-21T09:10:28.649" v="2211" actId="20577"/>
          <ac:spMkLst>
            <pc:docMk/>
            <pc:sldMk cId="3599046766" sldId="271"/>
            <ac:spMk id="4" creationId="{CF215EFD-1F0D-449D-8A76-51CD115B8424}"/>
          </ac:spMkLst>
        </pc:spChg>
      </pc:sldChg>
      <pc:sldChg chg="modSp add">
        <pc:chgData name="Daniel Atilio" userId="8eb91a75e9253047" providerId="LiveId" clId="{710A2182-8164-41D2-808B-6F29E03DEBE6}" dt="2019-11-21T09:11:53.431" v="2353" actId="14838"/>
        <pc:sldMkLst>
          <pc:docMk/>
          <pc:sldMk cId="98407232" sldId="272"/>
        </pc:sldMkLst>
        <pc:spChg chg="mod">
          <ac:chgData name="Daniel Atilio" userId="8eb91a75e9253047" providerId="LiveId" clId="{710A2182-8164-41D2-808B-6F29E03DEBE6}" dt="2019-11-21T09:11:53.431" v="2353" actId="14838"/>
          <ac:spMkLst>
            <pc:docMk/>
            <pc:sldMk cId="98407232" sldId="272"/>
            <ac:spMk id="3" creationId="{BB86953C-409E-450D-8D7E-8E19708F9E25}"/>
          </ac:spMkLst>
        </pc:spChg>
      </pc:sldChg>
      <pc:sldChg chg="modSp add ord">
        <pc:chgData name="Daniel Atilio" userId="8eb91a75e9253047" providerId="LiveId" clId="{710A2182-8164-41D2-808B-6F29E03DEBE6}" dt="2019-11-21T09:14:15.690" v="2545" actId="6549"/>
        <pc:sldMkLst>
          <pc:docMk/>
          <pc:sldMk cId="989944495" sldId="273"/>
        </pc:sldMkLst>
        <pc:spChg chg="mod">
          <ac:chgData name="Daniel Atilio" userId="8eb91a75e9253047" providerId="LiveId" clId="{710A2182-8164-41D2-808B-6F29E03DEBE6}" dt="2019-11-21T09:14:15.690" v="2545" actId="6549"/>
          <ac:spMkLst>
            <pc:docMk/>
            <pc:sldMk cId="989944495" sldId="273"/>
            <ac:spMk id="3" creationId="{BB86953C-409E-450D-8D7E-8E19708F9E25}"/>
          </ac:spMkLst>
        </pc:spChg>
        <pc:spChg chg="mod">
          <ac:chgData name="Daniel Atilio" userId="8eb91a75e9253047" providerId="LiveId" clId="{710A2182-8164-41D2-808B-6F29E03DEBE6}" dt="2019-11-21T09:13:05.329" v="2454" actId="313"/>
          <ac:spMkLst>
            <pc:docMk/>
            <pc:sldMk cId="989944495" sldId="273"/>
            <ac:spMk id="4" creationId="{CF215EFD-1F0D-449D-8A76-51CD115B8424}"/>
          </ac:spMkLst>
        </pc:spChg>
      </pc:sldChg>
      <pc:sldChg chg="modSp add">
        <pc:chgData name="Daniel Atilio" userId="8eb91a75e9253047" providerId="LiveId" clId="{710A2182-8164-41D2-808B-6F29E03DEBE6}" dt="2019-11-21T09:14:34.632" v="2547" actId="14838"/>
        <pc:sldMkLst>
          <pc:docMk/>
          <pc:sldMk cId="3389291441" sldId="274"/>
        </pc:sldMkLst>
        <pc:spChg chg="mod">
          <ac:chgData name="Daniel Atilio" userId="8eb91a75e9253047" providerId="LiveId" clId="{710A2182-8164-41D2-808B-6F29E03DEBE6}" dt="2019-11-21T09:14:34.632" v="2547" actId="14838"/>
          <ac:spMkLst>
            <pc:docMk/>
            <pc:sldMk cId="3389291441" sldId="274"/>
            <ac:spMk id="3" creationId="{BB86953C-409E-450D-8D7E-8E19708F9E25}"/>
          </ac:spMkLst>
        </pc:spChg>
      </pc:sldChg>
      <pc:sldChg chg="modSp add ord">
        <pc:chgData name="Daniel Atilio" userId="8eb91a75e9253047" providerId="LiveId" clId="{710A2182-8164-41D2-808B-6F29E03DEBE6}" dt="2019-11-21T09:16:17.519" v="2634" actId="20577"/>
        <pc:sldMkLst>
          <pc:docMk/>
          <pc:sldMk cId="1662060222" sldId="275"/>
        </pc:sldMkLst>
        <pc:spChg chg="mod">
          <ac:chgData name="Daniel Atilio" userId="8eb91a75e9253047" providerId="LiveId" clId="{710A2182-8164-41D2-808B-6F29E03DEBE6}" dt="2019-11-21T09:16:17.519" v="2634" actId="20577"/>
          <ac:spMkLst>
            <pc:docMk/>
            <pc:sldMk cId="1662060222" sldId="275"/>
            <ac:spMk id="3" creationId="{BB86953C-409E-450D-8D7E-8E19708F9E25}"/>
          </ac:spMkLst>
        </pc:spChg>
        <pc:spChg chg="mod">
          <ac:chgData name="Daniel Atilio" userId="8eb91a75e9253047" providerId="LiveId" clId="{710A2182-8164-41D2-808B-6F29E03DEBE6}" dt="2019-11-21T09:15:59.552" v="2622" actId="20577"/>
          <ac:spMkLst>
            <pc:docMk/>
            <pc:sldMk cId="1662060222" sldId="275"/>
            <ac:spMk id="4" creationId="{CF215EFD-1F0D-449D-8A76-51CD115B8424}"/>
          </ac:spMkLst>
        </pc:spChg>
      </pc:sldChg>
      <pc:sldChg chg="modSp add">
        <pc:chgData name="Daniel Atilio" userId="8eb91a75e9253047" providerId="LiveId" clId="{710A2182-8164-41D2-808B-6F29E03DEBE6}" dt="2019-11-21T09:16:33.460" v="2636" actId="14838"/>
        <pc:sldMkLst>
          <pc:docMk/>
          <pc:sldMk cId="3317835952" sldId="276"/>
        </pc:sldMkLst>
        <pc:spChg chg="mod">
          <ac:chgData name="Daniel Atilio" userId="8eb91a75e9253047" providerId="LiveId" clId="{710A2182-8164-41D2-808B-6F29E03DEBE6}" dt="2019-11-21T09:16:33.460" v="2636" actId="14838"/>
          <ac:spMkLst>
            <pc:docMk/>
            <pc:sldMk cId="3317835952" sldId="276"/>
            <ac:spMk id="3" creationId="{BB86953C-409E-450D-8D7E-8E19708F9E25}"/>
          </ac:spMkLst>
        </pc:spChg>
      </pc:sldChg>
      <pc:sldChg chg="modSp add ord">
        <pc:chgData name="Daniel Atilio" userId="8eb91a75e9253047" providerId="LiveId" clId="{710A2182-8164-41D2-808B-6F29E03DEBE6}" dt="2019-11-21T09:18:52.087" v="2777" actId="20577"/>
        <pc:sldMkLst>
          <pc:docMk/>
          <pc:sldMk cId="1201155935" sldId="277"/>
        </pc:sldMkLst>
        <pc:spChg chg="mod">
          <ac:chgData name="Daniel Atilio" userId="8eb91a75e9253047" providerId="LiveId" clId="{710A2182-8164-41D2-808B-6F29E03DEBE6}" dt="2019-11-21T09:18:52.087" v="2777" actId="20577"/>
          <ac:spMkLst>
            <pc:docMk/>
            <pc:sldMk cId="1201155935" sldId="277"/>
            <ac:spMk id="3" creationId="{BB86953C-409E-450D-8D7E-8E19708F9E25}"/>
          </ac:spMkLst>
        </pc:spChg>
        <pc:spChg chg="mod">
          <ac:chgData name="Daniel Atilio" userId="8eb91a75e9253047" providerId="LiveId" clId="{710A2182-8164-41D2-808B-6F29E03DEBE6}" dt="2019-11-21T09:17:46.271" v="2726" actId="20577"/>
          <ac:spMkLst>
            <pc:docMk/>
            <pc:sldMk cId="1201155935" sldId="277"/>
            <ac:spMk id="4" creationId="{CF215EFD-1F0D-449D-8A76-51CD115B8424}"/>
          </ac:spMkLst>
        </pc:spChg>
      </pc:sldChg>
      <pc:sldChg chg="modSp add">
        <pc:chgData name="Daniel Atilio" userId="8eb91a75e9253047" providerId="LiveId" clId="{710A2182-8164-41D2-808B-6F29E03DEBE6}" dt="2019-11-21T09:19:05.328" v="2779" actId="14838"/>
        <pc:sldMkLst>
          <pc:docMk/>
          <pc:sldMk cId="1987210230" sldId="278"/>
        </pc:sldMkLst>
        <pc:spChg chg="mod">
          <ac:chgData name="Daniel Atilio" userId="8eb91a75e9253047" providerId="LiveId" clId="{710A2182-8164-41D2-808B-6F29E03DEBE6}" dt="2019-11-21T09:19:05.328" v="2779" actId="14838"/>
          <ac:spMkLst>
            <pc:docMk/>
            <pc:sldMk cId="1987210230" sldId="278"/>
            <ac:spMk id="3" creationId="{BB86953C-409E-450D-8D7E-8E19708F9E25}"/>
          </ac:spMkLst>
        </pc:spChg>
      </pc:sldChg>
      <pc:sldChg chg="modSp add ord">
        <pc:chgData name="Daniel Atilio" userId="8eb91a75e9253047" providerId="LiveId" clId="{710A2182-8164-41D2-808B-6F29E03DEBE6}" dt="2019-11-21T09:21:36.048" v="3022" actId="20577"/>
        <pc:sldMkLst>
          <pc:docMk/>
          <pc:sldMk cId="3368070776" sldId="279"/>
        </pc:sldMkLst>
        <pc:spChg chg="mod">
          <ac:chgData name="Daniel Atilio" userId="8eb91a75e9253047" providerId="LiveId" clId="{710A2182-8164-41D2-808B-6F29E03DEBE6}" dt="2019-11-21T09:21:36.048" v="3022" actId="20577"/>
          <ac:spMkLst>
            <pc:docMk/>
            <pc:sldMk cId="3368070776" sldId="279"/>
            <ac:spMk id="3" creationId="{BB86953C-409E-450D-8D7E-8E19708F9E25}"/>
          </ac:spMkLst>
        </pc:spChg>
        <pc:spChg chg="mod">
          <ac:chgData name="Daniel Atilio" userId="8eb91a75e9253047" providerId="LiveId" clId="{710A2182-8164-41D2-808B-6F29E03DEBE6}" dt="2019-11-21T09:20:23.312" v="2894" actId="20577"/>
          <ac:spMkLst>
            <pc:docMk/>
            <pc:sldMk cId="3368070776" sldId="279"/>
            <ac:spMk id="4" creationId="{CF215EFD-1F0D-449D-8A76-51CD115B8424}"/>
          </ac:spMkLst>
        </pc:spChg>
      </pc:sldChg>
      <pc:sldChg chg="modSp add">
        <pc:chgData name="Daniel Atilio" userId="8eb91a75e9253047" providerId="LiveId" clId="{710A2182-8164-41D2-808B-6F29E03DEBE6}" dt="2019-11-21T09:21:53.080" v="3024" actId="14838"/>
        <pc:sldMkLst>
          <pc:docMk/>
          <pc:sldMk cId="107698085" sldId="280"/>
        </pc:sldMkLst>
        <pc:spChg chg="mod">
          <ac:chgData name="Daniel Atilio" userId="8eb91a75e9253047" providerId="LiveId" clId="{710A2182-8164-41D2-808B-6F29E03DEBE6}" dt="2019-11-21T09:21:53.080" v="3024" actId="14838"/>
          <ac:spMkLst>
            <pc:docMk/>
            <pc:sldMk cId="107698085" sldId="280"/>
            <ac:spMk id="3" creationId="{BB86953C-409E-450D-8D7E-8E19708F9E25}"/>
          </ac:spMkLst>
        </pc:spChg>
      </pc:sldChg>
    </pc:docChg>
  </pc:docChgLst>
  <pc:docChgLst>
    <pc:chgData name="Daniel Atilio" userId="8eb91a75e9253047" providerId="LiveId" clId="{640911EC-2EC0-4291-A205-D7499A7EDF96}"/>
    <pc:docChg chg="undo redo custSel mod addSld delSld modSld">
      <pc:chgData name="Daniel Atilio" userId="8eb91a75e9253047" providerId="LiveId" clId="{640911EC-2EC0-4291-A205-D7499A7EDF96}" dt="2019-11-15T13:28:51.205" v="2199" actId="20577"/>
      <pc:docMkLst>
        <pc:docMk/>
      </pc:docMkLst>
      <pc:sldChg chg="modSp">
        <pc:chgData name="Daniel Atilio" userId="8eb91a75e9253047" providerId="LiveId" clId="{640911EC-2EC0-4291-A205-D7499A7EDF96}" dt="2019-11-15T13:28:51.205" v="2199" actId="20577"/>
        <pc:sldMkLst>
          <pc:docMk/>
          <pc:sldMk cId="439804851" sldId="256"/>
        </pc:sldMkLst>
        <pc:spChg chg="mod">
          <ac:chgData name="Daniel Atilio" userId="8eb91a75e9253047" providerId="LiveId" clId="{640911EC-2EC0-4291-A205-D7499A7EDF96}" dt="2019-11-15T13:28:51.205" v="2199" actId="20577"/>
          <ac:spMkLst>
            <pc:docMk/>
            <pc:sldMk cId="439804851" sldId="256"/>
            <ac:spMk id="2" creationId="{2053857C-BB24-4EDB-BF05-FD10EA915211}"/>
          </ac:spMkLst>
        </pc:spChg>
        <pc:spChg chg="mod">
          <ac:chgData name="Daniel Atilio" userId="8eb91a75e9253047" providerId="LiveId" clId="{640911EC-2EC0-4291-A205-D7499A7EDF96}" dt="2019-11-15T13:28:37.140" v="2198" actId="6549"/>
          <ac:spMkLst>
            <pc:docMk/>
            <pc:sldMk cId="439804851" sldId="256"/>
            <ac:spMk id="3" creationId="{BB86953C-409E-450D-8D7E-8E19708F9E25}"/>
          </ac:spMkLst>
        </pc:spChg>
        <pc:spChg chg="mod">
          <ac:chgData name="Daniel Atilio" userId="8eb91a75e9253047" providerId="LiveId" clId="{640911EC-2EC0-4291-A205-D7499A7EDF96}" dt="2019-11-01T08:43:36.620" v="282" actId="20577"/>
          <ac:spMkLst>
            <pc:docMk/>
            <pc:sldMk cId="439804851" sldId="256"/>
            <ac:spMk id="11" creationId="{7BBEB034-AAD8-4D62-8707-3DAC9310298F}"/>
          </ac:spMkLst>
        </pc:spChg>
      </pc:sldChg>
      <pc:sldChg chg="modSp">
        <pc:chgData name="Daniel Atilio" userId="8eb91a75e9253047" providerId="LiveId" clId="{640911EC-2EC0-4291-A205-D7499A7EDF96}" dt="2019-11-09T20:11:30.767" v="1241" actId="208"/>
        <pc:sldMkLst>
          <pc:docMk/>
          <pc:sldMk cId="3568236069" sldId="257"/>
        </pc:sldMkLst>
        <pc:picChg chg="mod">
          <ac:chgData name="Daniel Atilio" userId="8eb91a75e9253047" providerId="LiveId" clId="{640911EC-2EC0-4291-A205-D7499A7EDF96}" dt="2019-11-09T20:11:30.767" v="1241" actId="208"/>
          <ac:picMkLst>
            <pc:docMk/>
            <pc:sldMk cId="3568236069" sldId="257"/>
            <ac:picMk id="3" creationId="{3C333E85-E9BA-429D-BF4C-EBFBBAB9F92D}"/>
          </ac:picMkLst>
        </pc:picChg>
      </pc:sldChg>
      <pc:sldChg chg="addSp delSp modSp add del mod setBg">
        <pc:chgData name="Daniel Atilio" userId="8eb91a75e9253047" providerId="LiveId" clId="{640911EC-2EC0-4291-A205-D7499A7EDF96}" dt="2019-11-09T20:58:50.258" v="1748" actId="2696"/>
        <pc:sldMkLst>
          <pc:docMk/>
          <pc:sldMk cId="2638539513" sldId="259"/>
        </pc:sldMkLst>
        <pc:spChg chg="del mod ord">
          <ac:chgData name="Daniel Atilio" userId="8eb91a75e9253047" providerId="LiveId" clId="{640911EC-2EC0-4291-A205-D7499A7EDF96}" dt="2019-11-09T13:44:07.137" v="564" actId="478"/>
          <ac:spMkLst>
            <pc:docMk/>
            <pc:sldMk cId="2638539513" sldId="259"/>
            <ac:spMk id="2" creationId="{D213F5A2-C119-429E-B583-4B1CF6CE6D3E}"/>
          </ac:spMkLst>
        </pc:spChg>
        <pc:spChg chg="del mod">
          <ac:chgData name="Daniel Atilio" userId="8eb91a75e9253047" providerId="LiveId" clId="{640911EC-2EC0-4291-A205-D7499A7EDF96}" dt="2019-11-09T13:44:02.534" v="563" actId="478"/>
          <ac:spMkLst>
            <pc:docMk/>
            <pc:sldMk cId="2638539513" sldId="259"/>
            <ac:spMk id="3" creationId="{C3DBC56F-D34A-4E60-BDA6-96020F937B9F}"/>
          </ac:spMkLst>
        </pc:spChg>
        <pc:spChg chg="add">
          <ac:chgData name="Daniel Atilio" userId="8eb91a75e9253047" providerId="LiveId" clId="{640911EC-2EC0-4291-A205-D7499A7EDF96}" dt="2019-11-09T13:36:15.925" v="513" actId="26606"/>
          <ac:spMkLst>
            <pc:docMk/>
            <pc:sldMk cId="2638539513" sldId="259"/>
            <ac:spMk id="9" creationId="{A79A2E3A-88DD-4B27-909A-4031901CC83D}"/>
          </ac:spMkLst>
        </pc:spChg>
        <pc:spChg chg="add del">
          <ac:chgData name="Daniel Atilio" userId="8eb91a75e9253047" providerId="LiveId" clId="{640911EC-2EC0-4291-A205-D7499A7EDF96}" dt="2019-11-09T11:28:52.683" v="440" actId="26606"/>
          <ac:spMkLst>
            <pc:docMk/>
            <pc:sldMk cId="2638539513" sldId="259"/>
            <ac:spMk id="10" creationId="{DCECBF0F-DDA9-47AD-8B6B-989E5BB82588}"/>
          </ac:spMkLst>
        </pc:spChg>
        <pc:spChg chg="add">
          <ac:chgData name="Daniel Atilio" userId="8eb91a75e9253047" providerId="LiveId" clId="{640911EC-2EC0-4291-A205-D7499A7EDF96}" dt="2019-11-09T13:36:15.925" v="513" actId="26606"/>
          <ac:spMkLst>
            <pc:docMk/>
            <pc:sldMk cId="2638539513" sldId="259"/>
            <ac:spMk id="11" creationId="{22FC9FC5-AE70-47F7-97E7-DD8418F0D44B}"/>
          </ac:spMkLst>
        </pc:spChg>
        <pc:spChg chg="add del">
          <ac:chgData name="Daniel Atilio" userId="8eb91a75e9253047" providerId="LiveId" clId="{640911EC-2EC0-4291-A205-D7499A7EDF96}" dt="2019-11-09T13:43:42.322" v="561"/>
          <ac:spMkLst>
            <pc:docMk/>
            <pc:sldMk cId="2638539513" sldId="259"/>
            <ac:spMk id="15" creationId="{A188F266-699C-4CB6-B295-F3EB39CA152E}"/>
          </ac:spMkLst>
        </pc:spChg>
        <pc:spChg chg="add del mod">
          <ac:chgData name="Daniel Atilio" userId="8eb91a75e9253047" providerId="LiveId" clId="{640911EC-2EC0-4291-A205-D7499A7EDF96}" dt="2019-11-09T13:44:20.044" v="566" actId="478"/>
          <ac:spMkLst>
            <pc:docMk/>
            <pc:sldMk cId="2638539513" sldId="259"/>
            <ac:spMk id="17" creationId="{6F76EF1F-D282-47BD-A141-9478A2992D9B}"/>
          </ac:spMkLst>
        </pc:spChg>
        <pc:spChg chg="add del mod">
          <ac:chgData name="Daniel Atilio" userId="8eb91a75e9253047" providerId="LiveId" clId="{640911EC-2EC0-4291-A205-D7499A7EDF96}" dt="2019-11-09T13:44:13.830" v="565" actId="478"/>
          <ac:spMkLst>
            <pc:docMk/>
            <pc:sldMk cId="2638539513" sldId="259"/>
            <ac:spMk id="19" creationId="{1E7B2AF2-D3C7-4291-8964-0F285A090E90}"/>
          </ac:spMkLst>
        </pc:spChg>
        <pc:spChg chg="add mod ord">
          <ac:chgData name="Daniel Atilio" userId="8eb91a75e9253047" providerId="LiveId" clId="{640911EC-2EC0-4291-A205-D7499A7EDF96}" dt="2019-11-09T20:23:14.729" v="1625" actId="1076"/>
          <ac:spMkLst>
            <pc:docMk/>
            <pc:sldMk cId="2638539513" sldId="259"/>
            <ac:spMk id="20" creationId="{CAFFF01A-62EA-467A-99C8-3AD6A35AE94E}"/>
          </ac:spMkLst>
        </pc:spChg>
        <pc:spChg chg="add mod">
          <ac:chgData name="Daniel Atilio" userId="8eb91a75e9253047" providerId="LiveId" clId="{640911EC-2EC0-4291-A205-D7499A7EDF96}" dt="2019-11-09T20:22:50.965" v="1594" actId="207"/>
          <ac:spMkLst>
            <pc:docMk/>
            <pc:sldMk cId="2638539513" sldId="259"/>
            <ac:spMk id="21" creationId="{5C3EAF92-2EA8-4D77-92AB-6014C909F5DB}"/>
          </ac:spMkLst>
        </pc:spChg>
        <pc:graphicFrameChg chg="add del modGraphic">
          <ac:chgData name="Daniel Atilio" userId="8eb91a75e9253047" providerId="LiveId" clId="{640911EC-2EC0-4291-A205-D7499A7EDF96}" dt="2019-11-09T13:39:18.718" v="525" actId="27309"/>
          <ac:graphicFrameMkLst>
            <pc:docMk/>
            <pc:sldMk cId="2638539513" sldId="259"/>
            <ac:graphicFrameMk id="14" creationId="{0DE56E77-7C86-4886-B165-3686C4C899DC}"/>
          </ac:graphicFrameMkLst>
        </pc:graphicFrameChg>
        <pc:picChg chg="add del mod">
          <ac:chgData name="Daniel Atilio" userId="8eb91a75e9253047" providerId="LiveId" clId="{640911EC-2EC0-4291-A205-D7499A7EDF96}" dt="2019-11-09T19:46:35.818" v="1063"/>
          <ac:picMkLst>
            <pc:docMk/>
            <pc:sldMk cId="2638539513" sldId="259"/>
            <ac:picMk id="3" creationId="{A453F4E3-DE02-4A23-97C3-76C8FA3327C6}"/>
          </ac:picMkLst>
        </pc:picChg>
        <pc:picChg chg="add del mod ord">
          <ac:chgData name="Daniel Atilio" userId="8eb91a75e9253047" providerId="LiveId" clId="{640911EC-2EC0-4291-A205-D7499A7EDF96}" dt="2019-11-09T19:47:11.779" v="1077"/>
          <ac:picMkLst>
            <pc:docMk/>
            <pc:sldMk cId="2638539513" sldId="259"/>
            <ac:picMk id="4" creationId="{E42BF290-D3F0-40AF-99D6-E544ED4CA159}"/>
          </ac:picMkLst>
        </pc:picChg>
        <pc:picChg chg="add del mod ord">
          <ac:chgData name="Daniel Atilio" userId="8eb91a75e9253047" providerId="LiveId" clId="{640911EC-2EC0-4291-A205-D7499A7EDF96}" dt="2019-11-09T13:26:16.044" v="483"/>
          <ac:picMkLst>
            <pc:docMk/>
            <pc:sldMk cId="2638539513" sldId="259"/>
            <ac:picMk id="5" creationId="{E7AD6B9D-C280-402C-9ACB-D3CEAC0EBAC0}"/>
          </ac:picMkLst>
        </pc:picChg>
        <pc:picChg chg="add del mod">
          <ac:chgData name="Daniel Atilio" userId="8eb91a75e9253047" providerId="LiveId" clId="{640911EC-2EC0-4291-A205-D7499A7EDF96}" dt="2019-11-09T13:36:05.688" v="512" actId="478"/>
          <ac:picMkLst>
            <pc:docMk/>
            <pc:sldMk cId="2638539513" sldId="259"/>
            <ac:picMk id="6" creationId="{566A884E-DCD6-49D7-9399-F38DD6F5B055}"/>
          </ac:picMkLst>
        </pc:picChg>
        <pc:picChg chg="add del mod ord">
          <ac:chgData name="Daniel Atilio" userId="8eb91a75e9253047" providerId="LiveId" clId="{640911EC-2EC0-4291-A205-D7499A7EDF96}" dt="2019-11-09T12:34:10.438" v="480"/>
          <ac:picMkLst>
            <pc:docMk/>
            <pc:sldMk cId="2638539513" sldId="259"/>
            <ac:picMk id="6" creationId="{E390BB74-0EEA-42CE-8A9F-610DC35E2AE0}"/>
          </ac:picMkLst>
        </pc:picChg>
        <pc:picChg chg="add del">
          <ac:chgData name="Daniel Atilio" userId="8eb91a75e9253047" providerId="LiveId" clId="{640911EC-2EC0-4291-A205-D7499A7EDF96}" dt="2019-11-09T13:26:27.907" v="486" actId="478"/>
          <ac:picMkLst>
            <pc:docMk/>
            <pc:sldMk cId="2638539513" sldId="259"/>
            <ac:picMk id="7" creationId="{04AF6492-DADF-44C4-A352-E654F5478FA2}"/>
          </ac:picMkLst>
        </pc:picChg>
        <pc:picChg chg="add del">
          <ac:chgData name="Daniel Atilio" userId="8eb91a75e9253047" providerId="LiveId" clId="{640911EC-2EC0-4291-A205-D7499A7EDF96}" dt="2019-11-09T12:34:08.936" v="478"/>
          <ac:picMkLst>
            <pc:docMk/>
            <pc:sldMk cId="2638539513" sldId="259"/>
            <ac:picMk id="7" creationId="{437F383B-7F39-4780-8759-9A7B9C66E44F}"/>
          </ac:picMkLst>
        </pc:picChg>
        <pc:picChg chg="add del">
          <ac:chgData name="Daniel Atilio" userId="8eb91a75e9253047" providerId="LiveId" clId="{640911EC-2EC0-4291-A205-D7499A7EDF96}" dt="2019-11-09T13:36:03.894" v="511" actId="478"/>
          <ac:picMkLst>
            <pc:docMk/>
            <pc:sldMk cId="2638539513" sldId="259"/>
            <ac:picMk id="8" creationId="{F91B58BD-E338-4E10-B591-39935865C4B8}"/>
          </ac:picMkLst>
        </pc:picChg>
        <pc:picChg chg="add del mod ord">
          <ac:chgData name="Daniel Atilio" userId="8eb91a75e9253047" providerId="LiveId" clId="{640911EC-2EC0-4291-A205-D7499A7EDF96}" dt="2019-11-09T19:56:16.373" v="1132" actId="1076"/>
          <ac:picMkLst>
            <pc:docMk/>
            <pc:sldMk cId="2638539513" sldId="259"/>
            <ac:picMk id="10" creationId="{A72B0091-57B9-4F67-8466-DB33A7C8563A}"/>
          </ac:picMkLst>
        </pc:picChg>
        <pc:cxnChg chg="add del mod">
          <ac:chgData name="Daniel Atilio" userId="8eb91a75e9253047" providerId="LiveId" clId="{640911EC-2EC0-4291-A205-D7499A7EDF96}" dt="2019-11-09T20:01:16.470" v="1149" actId="478"/>
          <ac:cxnSpMkLst>
            <pc:docMk/>
            <pc:sldMk cId="2638539513" sldId="259"/>
            <ac:cxnSpMk id="3" creationId="{01FF5FFC-1164-4C8E-8CD1-10796BEB0B39}"/>
          </ac:cxnSpMkLst>
        </pc:cxnChg>
        <pc:cxnChg chg="add">
          <ac:chgData name="Daniel Atilio" userId="8eb91a75e9253047" providerId="LiveId" clId="{640911EC-2EC0-4291-A205-D7499A7EDF96}" dt="2019-11-09T13:36:15.925" v="513" actId="26606"/>
          <ac:cxnSpMkLst>
            <pc:docMk/>
            <pc:sldMk cId="2638539513" sldId="259"/>
            <ac:cxnSpMk id="12" creationId="{BB6211A9-0224-42CE-8B84-2223FD5FA59B}"/>
          </ac:cxnSpMkLst>
        </pc:cxnChg>
      </pc:sldChg>
      <pc:sldChg chg="add del">
        <pc:chgData name="Daniel Atilio" userId="8eb91a75e9253047" providerId="LiveId" clId="{640911EC-2EC0-4291-A205-D7499A7EDF96}" dt="2019-11-09T20:47:59.395" v="1699" actId="2696"/>
        <pc:sldMkLst>
          <pc:docMk/>
          <pc:sldMk cId="411069759" sldId="260"/>
        </pc:sldMkLst>
      </pc:sldChg>
      <pc:sldChg chg="addSp delSp modSp add del mod setBg">
        <pc:chgData name="Daniel Atilio" userId="8eb91a75e9253047" providerId="LiveId" clId="{640911EC-2EC0-4291-A205-D7499A7EDF96}" dt="2019-11-09T19:40:12.041" v="1016" actId="2696"/>
        <pc:sldMkLst>
          <pc:docMk/>
          <pc:sldMk cId="1143802128" sldId="260"/>
        </pc:sldMkLst>
        <pc:spChg chg="del mod">
          <ac:chgData name="Daniel Atilio" userId="8eb91a75e9253047" providerId="LiveId" clId="{640911EC-2EC0-4291-A205-D7499A7EDF96}" dt="2019-11-09T13:47:14.501" v="652" actId="478"/>
          <ac:spMkLst>
            <pc:docMk/>
            <pc:sldMk cId="1143802128" sldId="260"/>
            <ac:spMk id="2" creationId="{43224A97-07D3-401E-83C6-4B18F3200566}"/>
          </ac:spMkLst>
        </pc:spChg>
        <pc:spChg chg="del">
          <ac:chgData name="Daniel Atilio" userId="8eb91a75e9253047" providerId="LiveId" clId="{640911EC-2EC0-4291-A205-D7499A7EDF96}" dt="2019-11-09T13:28:45.304" v="490"/>
          <ac:spMkLst>
            <pc:docMk/>
            <pc:sldMk cId="1143802128" sldId="260"/>
            <ac:spMk id="3" creationId="{9AFC902D-D796-48D0-B1E4-2644729E0927}"/>
          </ac:spMkLst>
        </pc:spChg>
        <pc:spChg chg="add mod">
          <ac:chgData name="Daniel Atilio" userId="8eb91a75e9253047" providerId="LiveId" clId="{640911EC-2EC0-4291-A205-D7499A7EDF96}" dt="2019-11-09T19:32:55.440" v="998" actId="1076"/>
          <ac:spMkLst>
            <pc:docMk/>
            <pc:sldMk cId="1143802128" sldId="260"/>
            <ac:spMk id="7" creationId="{08C1FFFB-F383-4EFE-A233-7486B13D029A}"/>
          </ac:spMkLst>
        </pc:spChg>
        <pc:spChg chg="add mod ord">
          <ac:chgData name="Daniel Atilio" userId="8eb91a75e9253047" providerId="LiveId" clId="{640911EC-2EC0-4291-A205-D7499A7EDF96}" dt="2019-11-09T19:33:04.215" v="1002" actId="1076"/>
          <ac:spMkLst>
            <pc:docMk/>
            <pc:sldMk cId="1143802128" sldId="260"/>
            <ac:spMk id="8" creationId="{A5804229-7EB3-46CA-870E-5EBA53578496}"/>
          </ac:spMkLst>
        </pc:spChg>
        <pc:spChg chg="add del">
          <ac:chgData name="Daniel Atilio" userId="8eb91a75e9253047" providerId="LiveId" clId="{640911EC-2EC0-4291-A205-D7499A7EDF96}" dt="2019-11-09T13:35:42.109" v="509" actId="26606"/>
          <ac:spMkLst>
            <pc:docMk/>
            <pc:sldMk cId="1143802128" sldId="260"/>
            <ac:spMk id="9" creationId="{D33D1592-C868-47D4-B5B4-D6E918313FEA}"/>
          </ac:spMkLst>
        </pc:spChg>
        <pc:spChg chg="add del mod">
          <ac:chgData name="Daniel Atilio" userId="8eb91a75e9253047" providerId="LiveId" clId="{640911EC-2EC0-4291-A205-D7499A7EDF96}" dt="2019-11-09T14:35:02.993" v="864"/>
          <ac:spMkLst>
            <pc:docMk/>
            <pc:sldMk cId="1143802128" sldId="260"/>
            <ac:spMk id="17" creationId="{FB63990A-8134-4759-AF04-9FFF2616BD90}"/>
          </ac:spMkLst>
        </pc:spChg>
        <pc:graphicFrameChg chg="add del mod">
          <ac:chgData name="Daniel Atilio" userId="8eb91a75e9253047" providerId="LiveId" clId="{640911EC-2EC0-4291-A205-D7499A7EDF96}" dt="2019-11-09T14:22:12.980" v="766"/>
          <ac:graphicFrameMkLst>
            <pc:docMk/>
            <pc:sldMk cId="1143802128" sldId="260"/>
            <ac:graphicFrameMk id="11" creationId="{E875F008-FB5A-47EF-8275-4DEB7D70997A}"/>
          </ac:graphicFrameMkLst>
        </pc:graphicFrameChg>
        <pc:picChg chg="add del mod">
          <ac:chgData name="Daniel Atilio" userId="8eb91a75e9253047" providerId="LiveId" clId="{640911EC-2EC0-4291-A205-D7499A7EDF96}" dt="2019-11-09T19:36:42.407" v="1015" actId="1076"/>
          <ac:picMkLst>
            <pc:docMk/>
            <pc:sldMk cId="1143802128" sldId="260"/>
            <ac:picMk id="5" creationId="{5EE16CA0-5FF1-403A-AFB0-250FB80BECF0}"/>
          </ac:picMkLst>
        </pc:picChg>
        <pc:picChg chg="add del mod">
          <ac:chgData name="Daniel Atilio" userId="8eb91a75e9253047" providerId="LiveId" clId="{640911EC-2EC0-4291-A205-D7499A7EDF96}" dt="2019-11-09T14:19:52.516" v="764" actId="478"/>
          <ac:picMkLst>
            <pc:docMk/>
            <pc:sldMk cId="1143802128" sldId="260"/>
            <ac:picMk id="10" creationId="{492099B2-D6F6-4CDD-8DF4-EA085FEB078F}"/>
          </ac:picMkLst>
        </pc:picChg>
        <pc:picChg chg="add del mod">
          <ac:chgData name="Daniel Atilio" userId="8eb91a75e9253047" providerId="LiveId" clId="{640911EC-2EC0-4291-A205-D7499A7EDF96}" dt="2019-11-09T14:34:36.963" v="848" actId="478"/>
          <ac:picMkLst>
            <pc:docMk/>
            <pc:sldMk cId="1143802128" sldId="260"/>
            <ac:picMk id="13" creationId="{A23647E3-9991-406F-A1C9-C8502850DFBB}"/>
          </ac:picMkLst>
        </pc:picChg>
        <pc:picChg chg="add del mod ord">
          <ac:chgData name="Daniel Atilio" userId="8eb91a75e9253047" providerId="LiveId" clId="{640911EC-2EC0-4291-A205-D7499A7EDF96}" dt="2019-11-09T14:36:26.405" v="880" actId="478"/>
          <ac:picMkLst>
            <pc:docMk/>
            <pc:sldMk cId="1143802128" sldId="260"/>
            <ac:picMk id="15" creationId="{016F5DF6-62B3-4A45-89B5-07DB4981D2BF}"/>
          </ac:picMkLst>
        </pc:picChg>
        <pc:picChg chg="add del mod">
          <ac:chgData name="Daniel Atilio" userId="8eb91a75e9253047" providerId="LiveId" clId="{640911EC-2EC0-4291-A205-D7499A7EDF96}" dt="2019-11-09T14:34:46.404" v="856"/>
          <ac:picMkLst>
            <pc:docMk/>
            <pc:sldMk cId="1143802128" sldId="260"/>
            <ac:picMk id="16" creationId="{8C8B0BF5-4DE0-43CA-A114-3505FFD3AC93}"/>
          </ac:picMkLst>
        </pc:picChg>
        <pc:picChg chg="add del mod ord">
          <ac:chgData name="Daniel Atilio" userId="8eb91a75e9253047" providerId="LiveId" clId="{640911EC-2EC0-4291-A205-D7499A7EDF96}" dt="2019-11-09T19:25:18.525" v="925" actId="478"/>
          <ac:picMkLst>
            <pc:docMk/>
            <pc:sldMk cId="1143802128" sldId="260"/>
            <ac:picMk id="19" creationId="{6AE46ECC-9204-41E6-A608-59391D988471}"/>
          </ac:picMkLst>
        </pc:picChg>
      </pc:sldChg>
      <pc:sldChg chg="add del">
        <pc:chgData name="Daniel Atilio" userId="8eb91a75e9253047" providerId="LiveId" clId="{640911EC-2EC0-4291-A205-D7499A7EDF96}" dt="2019-11-09T19:23:07.680" v="915" actId="2696"/>
        <pc:sldMkLst>
          <pc:docMk/>
          <pc:sldMk cId="3137427473" sldId="261"/>
        </pc:sldMkLst>
      </pc:sldChg>
      <pc:sldChg chg="addSp delSp modSp add del">
        <pc:chgData name="Daniel Atilio" userId="8eb91a75e9253047" providerId="LiveId" clId="{640911EC-2EC0-4291-A205-D7499A7EDF96}" dt="2019-11-09T23:22:57.552" v="2081" actId="2696"/>
        <pc:sldMkLst>
          <pc:docMk/>
          <pc:sldMk cId="3395276988" sldId="261"/>
        </pc:sldMkLst>
        <pc:spChg chg="add mod ord">
          <ac:chgData name="Daniel Atilio" userId="8eb91a75e9253047" providerId="LiveId" clId="{640911EC-2EC0-4291-A205-D7499A7EDF96}" dt="2019-11-09T20:19:39.108" v="1487" actId="207"/>
          <ac:spMkLst>
            <pc:docMk/>
            <pc:sldMk cId="3395276988" sldId="261"/>
            <ac:spMk id="4" creationId="{D7450A88-747D-4E76-A068-F185B33D8B86}"/>
          </ac:spMkLst>
        </pc:spChg>
        <pc:spChg chg="add del mod">
          <ac:chgData name="Daniel Atilio" userId="8eb91a75e9253047" providerId="LiveId" clId="{640911EC-2EC0-4291-A205-D7499A7EDF96}" dt="2019-11-09T20:19:31.347" v="1485" actId="11529"/>
          <ac:spMkLst>
            <pc:docMk/>
            <pc:sldMk cId="3395276988" sldId="261"/>
            <ac:spMk id="5" creationId="{F4B9C329-0520-47FF-ADF1-6586B531923C}"/>
          </ac:spMkLst>
        </pc:spChg>
        <pc:spChg chg="add del mod">
          <ac:chgData name="Daniel Atilio" userId="8eb91a75e9253047" providerId="LiveId" clId="{640911EC-2EC0-4291-A205-D7499A7EDF96}" dt="2019-11-09T20:20:02.058" v="1491" actId="11529"/>
          <ac:spMkLst>
            <pc:docMk/>
            <pc:sldMk cId="3395276988" sldId="261"/>
            <ac:spMk id="6" creationId="{A1CCB637-F9C1-4A54-AA07-5EC94F87B2D3}"/>
          </ac:spMkLst>
        </pc:spChg>
        <pc:spChg chg="add mod ord">
          <ac:chgData name="Daniel Atilio" userId="8eb91a75e9253047" providerId="LiveId" clId="{640911EC-2EC0-4291-A205-D7499A7EDF96}" dt="2019-11-09T20:58:44.808" v="1744" actId="1037"/>
          <ac:spMkLst>
            <pc:docMk/>
            <pc:sldMk cId="3395276988" sldId="261"/>
            <ac:spMk id="8" creationId="{263D26AF-D393-44D4-87B6-FC04E61983C2}"/>
          </ac:spMkLst>
        </pc:spChg>
        <pc:spChg chg="add del">
          <ac:chgData name="Daniel Atilio" userId="8eb91a75e9253047" providerId="LiveId" clId="{640911EC-2EC0-4291-A205-D7499A7EDF96}" dt="2019-11-09T19:42:38.764" v="1036" actId="26606"/>
          <ac:spMkLst>
            <pc:docMk/>
            <pc:sldMk cId="3395276988" sldId="261"/>
            <ac:spMk id="9" creationId="{A79A2E3A-88DD-4B27-909A-4031901CC83D}"/>
          </ac:spMkLst>
        </pc:spChg>
        <pc:spChg chg="add del">
          <ac:chgData name="Daniel Atilio" userId="8eb91a75e9253047" providerId="LiveId" clId="{640911EC-2EC0-4291-A205-D7499A7EDF96}" dt="2019-11-09T19:42:38.764" v="1036" actId="26606"/>
          <ac:spMkLst>
            <pc:docMk/>
            <pc:sldMk cId="3395276988" sldId="261"/>
            <ac:spMk id="11" creationId="{22FC9FC5-AE70-47F7-97E7-DD8418F0D44B}"/>
          </ac:spMkLst>
        </pc:spChg>
        <pc:spChg chg="mod ord">
          <ac:chgData name="Daniel Atilio" userId="8eb91a75e9253047" providerId="LiveId" clId="{640911EC-2EC0-4291-A205-D7499A7EDF96}" dt="2019-11-09T20:58:45.844" v="1746" actId="1076"/>
          <ac:spMkLst>
            <pc:docMk/>
            <pc:sldMk cId="3395276988" sldId="261"/>
            <ac:spMk id="20" creationId="{CAFFF01A-62EA-467A-99C8-3AD6A35AE94E}"/>
          </ac:spMkLst>
        </pc:spChg>
        <pc:spChg chg="mod ord">
          <ac:chgData name="Daniel Atilio" userId="8eb91a75e9253047" providerId="LiveId" clId="{640911EC-2EC0-4291-A205-D7499A7EDF96}" dt="2019-11-09T23:22:00.753" v="2061" actId="14861"/>
          <ac:spMkLst>
            <pc:docMk/>
            <pc:sldMk cId="3395276988" sldId="261"/>
            <ac:spMk id="21" creationId="{5C3EAF92-2EA8-4D77-92AB-6014C909F5DB}"/>
          </ac:spMkLst>
        </pc:spChg>
        <pc:graphicFrameChg chg="add del mod">
          <ac:chgData name="Daniel Atilio" userId="8eb91a75e9253047" providerId="LiveId" clId="{640911EC-2EC0-4291-A205-D7499A7EDF96}" dt="2019-11-09T19:42:01.700" v="1026"/>
          <ac:graphicFrameMkLst>
            <pc:docMk/>
            <pc:sldMk cId="3395276988" sldId="261"/>
            <ac:graphicFrameMk id="4" creationId="{1F37858B-AF9B-4C9B-A14A-76095BF19460}"/>
          </ac:graphicFrameMkLst>
        </pc:graphicFrameChg>
        <pc:graphicFrameChg chg="add del mod">
          <ac:chgData name="Daniel Atilio" userId="8eb91a75e9253047" providerId="LiveId" clId="{640911EC-2EC0-4291-A205-D7499A7EDF96}" dt="2019-11-09T19:42:04.588" v="1028"/>
          <ac:graphicFrameMkLst>
            <pc:docMk/>
            <pc:sldMk cId="3395276988" sldId="261"/>
            <ac:graphicFrameMk id="5" creationId="{8F162C53-E93E-422E-B7D9-9732DFD5D185}"/>
          </ac:graphicFrameMkLst>
        </pc:graphicFrameChg>
        <pc:graphicFrameChg chg="add del mod">
          <ac:chgData name="Daniel Atilio" userId="8eb91a75e9253047" providerId="LiveId" clId="{640911EC-2EC0-4291-A205-D7499A7EDF96}" dt="2019-11-09T19:42:13.641" v="1030"/>
          <ac:graphicFrameMkLst>
            <pc:docMk/>
            <pc:sldMk cId="3395276988" sldId="261"/>
            <ac:graphicFrameMk id="6" creationId="{45BE47D7-0879-4BC2-9F3B-DD7ECA81A749}"/>
          </ac:graphicFrameMkLst>
        </pc:graphicFrameChg>
        <pc:picChg chg="add mod">
          <ac:chgData name="Daniel Atilio" userId="8eb91a75e9253047" providerId="LiveId" clId="{640911EC-2EC0-4291-A205-D7499A7EDF96}" dt="2019-11-09T20:58:45.188" v="1745" actId="14100"/>
          <ac:picMkLst>
            <pc:docMk/>
            <pc:sldMk cId="3395276988" sldId="261"/>
            <ac:picMk id="3" creationId="{F08DFA04-87A9-41D8-B38C-C913F6A4A21B}"/>
          </ac:picMkLst>
        </pc:picChg>
        <pc:picChg chg="add del mod">
          <ac:chgData name="Daniel Atilio" userId="8eb91a75e9253047" providerId="LiveId" clId="{640911EC-2EC0-4291-A205-D7499A7EDF96}" dt="2019-11-09T19:41:55.491" v="1024" actId="478"/>
          <ac:picMkLst>
            <pc:docMk/>
            <pc:sldMk cId="3395276988" sldId="261"/>
            <ac:picMk id="3" creationId="{FDBFB329-A6A6-4C85-99E7-0C97DD1F7DF0}"/>
          </ac:picMkLst>
        </pc:picChg>
        <pc:picChg chg="add del mod">
          <ac:chgData name="Daniel Atilio" userId="8eb91a75e9253047" providerId="LiveId" clId="{640911EC-2EC0-4291-A205-D7499A7EDF96}" dt="2019-11-09T20:00:54.223" v="1148" actId="478"/>
          <ac:picMkLst>
            <pc:docMk/>
            <pc:sldMk cId="3395276988" sldId="261"/>
            <ac:picMk id="7" creationId="{55573C6C-8137-43F6-98E1-BCEEC6AAEBAF}"/>
          </ac:picMkLst>
        </pc:picChg>
        <pc:picChg chg="del">
          <ac:chgData name="Daniel Atilio" userId="8eb91a75e9253047" providerId="LiveId" clId="{640911EC-2EC0-4291-A205-D7499A7EDF96}" dt="2019-11-09T19:40:38.314" v="1019" actId="478"/>
          <ac:picMkLst>
            <pc:docMk/>
            <pc:sldMk cId="3395276988" sldId="261"/>
            <ac:picMk id="10" creationId="{A72B0091-57B9-4F67-8466-DB33A7C8563A}"/>
          </ac:picMkLst>
        </pc:picChg>
        <pc:cxnChg chg="add del">
          <ac:chgData name="Daniel Atilio" userId="8eb91a75e9253047" providerId="LiveId" clId="{640911EC-2EC0-4291-A205-D7499A7EDF96}" dt="2019-11-09T19:42:38.764" v="1036" actId="26606"/>
          <ac:cxnSpMkLst>
            <pc:docMk/>
            <pc:sldMk cId="3395276988" sldId="261"/>
            <ac:cxnSpMk id="12" creationId="{BB6211A9-0224-42CE-8B84-2223FD5FA59B}"/>
          </ac:cxnSpMkLst>
        </pc:cxnChg>
      </pc:sldChg>
      <pc:sldChg chg="addSp delSp modSp add">
        <pc:chgData name="Daniel Atilio" userId="8eb91a75e9253047" providerId="LiveId" clId="{640911EC-2EC0-4291-A205-D7499A7EDF96}" dt="2019-11-09T21:14:37.048" v="1827" actId="14861"/>
        <pc:sldMkLst>
          <pc:docMk/>
          <pc:sldMk cId="2766527538" sldId="262"/>
        </pc:sldMkLst>
        <pc:spChg chg="mod">
          <ac:chgData name="Daniel Atilio" userId="8eb91a75e9253047" providerId="LiveId" clId="{640911EC-2EC0-4291-A205-D7499A7EDF96}" dt="2019-11-09T21:14:37.048" v="1827" actId="14861"/>
          <ac:spMkLst>
            <pc:docMk/>
            <pc:sldMk cId="2766527538" sldId="262"/>
            <ac:spMk id="8" creationId="{263D26AF-D393-44D4-87B6-FC04E61983C2}"/>
          </ac:spMkLst>
        </pc:spChg>
        <pc:spChg chg="mod">
          <ac:chgData name="Daniel Atilio" userId="8eb91a75e9253047" providerId="LiveId" clId="{640911EC-2EC0-4291-A205-D7499A7EDF96}" dt="2019-11-09T21:05:23.400" v="1766" actId="14100"/>
          <ac:spMkLst>
            <pc:docMk/>
            <pc:sldMk cId="2766527538" sldId="262"/>
            <ac:spMk id="20" creationId="{CAFFF01A-62EA-467A-99C8-3AD6A35AE94E}"/>
          </ac:spMkLst>
        </pc:spChg>
        <pc:spChg chg="mod">
          <ac:chgData name="Daniel Atilio" userId="8eb91a75e9253047" providerId="LiveId" clId="{640911EC-2EC0-4291-A205-D7499A7EDF96}" dt="2019-11-09T21:06:18.322" v="1784" actId="403"/>
          <ac:spMkLst>
            <pc:docMk/>
            <pc:sldMk cId="2766527538" sldId="262"/>
            <ac:spMk id="21" creationId="{5C3EAF92-2EA8-4D77-92AB-6014C909F5DB}"/>
          </ac:spMkLst>
        </pc:spChg>
        <pc:picChg chg="del">
          <ac:chgData name="Daniel Atilio" userId="8eb91a75e9253047" providerId="LiveId" clId="{640911EC-2EC0-4291-A205-D7499A7EDF96}" dt="2019-11-09T21:05:32.128" v="1767" actId="478"/>
          <ac:picMkLst>
            <pc:docMk/>
            <pc:sldMk cId="2766527538" sldId="262"/>
            <ac:picMk id="3" creationId="{F08DFA04-87A9-41D8-B38C-C913F6A4A21B}"/>
          </ac:picMkLst>
        </pc:picChg>
        <pc:picChg chg="add del mod">
          <ac:chgData name="Daniel Atilio" userId="8eb91a75e9253047" providerId="LiveId" clId="{640911EC-2EC0-4291-A205-D7499A7EDF96}" dt="2019-11-09T21:05:35.256" v="1769"/>
          <ac:picMkLst>
            <pc:docMk/>
            <pc:sldMk cId="2766527538" sldId="262"/>
            <ac:picMk id="5" creationId="{71B470E4-3A05-457E-87AE-B1291B949DF7}"/>
          </ac:picMkLst>
        </pc:picChg>
        <pc:picChg chg="add ord">
          <ac:chgData name="Daniel Atilio" userId="8eb91a75e9253047" providerId="LiveId" clId="{640911EC-2EC0-4291-A205-D7499A7EDF96}" dt="2019-11-09T21:05:45.906" v="1773" actId="171"/>
          <ac:picMkLst>
            <pc:docMk/>
            <pc:sldMk cId="2766527538" sldId="262"/>
            <ac:picMk id="6" creationId="{7F7DB7A1-75F0-4B11-B6AA-BD0176FC9818}"/>
          </ac:picMkLst>
        </pc:picChg>
      </pc:sldChg>
      <pc:sldChg chg="addSp delSp modSp add">
        <pc:chgData name="Daniel Atilio" userId="8eb91a75e9253047" providerId="LiveId" clId="{640911EC-2EC0-4291-A205-D7499A7EDF96}" dt="2019-11-09T22:35:15.759" v="1963" actId="27636"/>
        <pc:sldMkLst>
          <pc:docMk/>
          <pc:sldMk cId="3479984718" sldId="263"/>
        </pc:sldMkLst>
        <pc:spChg chg="mod">
          <ac:chgData name="Daniel Atilio" userId="8eb91a75e9253047" providerId="LiveId" clId="{640911EC-2EC0-4291-A205-D7499A7EDF96}" dt="2019-11-09T21:25:57.580" v="1860" actId="6549"/>
          <ac:spMkLst>
            <pc:docMk/>
            <pc:sldMk cId="3479984718" sldId="263"/>
            <ac:spMk id="20" creationId="{CAFFF01A-62EA-467A-99C8-3AD6A35AE94E}"/>
          </ac:spMkLst>
        </pc:spChg>
        <pc:spChg chg="mod">
          <ac:chgData name="Daniel Atilio" userId="8eb91a75e9253047" providerId="LiveId" clId="{640911EC-2EC0-4291-A205-D7499A7EDF96}" dt="2019-11-09T22:35:15.759" v="1963" actId="27636"/>
          <ac:spMkLst>
            <pc:docMk/>
            <pc:sldMk cId="3479984718" sldId="263"/>
            <ac:spMk id="21" creationId="{5C3EAF92-2EA8-4D77-92AB-6014C909F5DB}"/>
          </ac:spMkLst>
        </pc:spChg>
        <pc:picChg chg="add del mod ord">
          <ac:chgData name="Daniel Atilio" userId="8eb91a75e9253047" providerId="LiveId" clId="{640911EC-2EC0-4291-A205-D7499A7EDF96}" dt="2019-11-09T21:24:39.410" v="1838" actId="478"/>
          <ac:picMkLst>
            <pc:docMk/>
            <pc:sldMk cId="3479984718" sldId="263"/>
            <ac:picMk id="3" creationId="{A3F93CB0-7856-48A4-AE82-DC118D3375F8}"/>
          </ac:picMkLst>
        </pc:picChg>
        <pc:picChg chg="del">
          <ac:chgData name="Daniel Atilio" userId="8eb91a75e9253047" providerId="LiveId" clId="{640911EC-2EC0-4291-A205-D7499A7EDF96}" dt="2019-11-09T21:21:46.762" v="1829" actId="478"/>
          <ac:picMkLst>
            <pc:docMk/>
            <pc:sldMk cId="3479984718" sldId="263"/>
            <ac:picMk id="6" creationId="{7F7DB7A1-75F0-4B11-B6AA-BD0176FC9818}"/>
          </ac:picMkLst>
        </pc:picChg>
        <pc:picChg chg="add del mod">
          <ac:chgData name="Daniel Atilio" userId="8eb91a75e9253047" providerId="LiveId" clId="{640911EC-2EC0-4291-A205-D7499A7EDF96}" dt="2019-11-09T21:24:42.091" v="1843"/>
          <ac:picMkLst>
            <pc:docMk/>
            <pc:sldMk cId="3479984718" sldId="263"/>
            <ac:picMk id="7" creationId="{BD28B603-22AA-4468-B72C-F642EABA5AEC}"/>
          </ac:picMkLst>
        </pc:picChg>
        <pc:picChg chg="add del mod">
          <ac:chgData name="Daniel Atilio" userId="8eb91a75e9253047" providerId="LiveId" clId="{640911EC-2EC0-4291-A205-D7499A7EDF96}" dt="2019-11-09T21:24:51.550" v="1845"/>
          <ac:picMkLst>
            <pc:docMk/>
            <pc:sldMk cId="3479984718" sldId="263"/>
            <ac:picMk id="10" creationId="{53F08982-D9EE-4E27-AAB5-06776CDF7C0C}"/>
          </ac:picMkLst>
        </pc:picChg>
        <pc:picChg chg="add del">
          <ac:chgData name="Daniel Atilio" userId="8eb91a75e9253047" providerId="LiveId" clId="{640911EC-2EC0-4291-A205-D7499A7EDF96}" dt="2019-11-09T21:24:54.231" v="1847"/>
          <ac:picMkLst>
            <pc:docMk/>
            <pc:sldMk cId="3479984718" sldId="263"/>
            <ac:picMk id="11" creationId="{4FAED926-A40C-4F81-B9D9-2F7B58EAD07F}"/>
          </ac:picMkLst>
        </pc:picChg>
        <pc:picChg chg="add del ord">
          <ac:chgData name="Daniel Atilio" userId="8eb91a75e9253047" providerId="LiveId" clId="{640911EC-2EC0-4291-A205-D7499A7EDF96}" dt="2019-11-09T21:25:26.918" v="1852" actId="478"/>
          <ac:picMkLst>
            <pc:docMk/>
            <pc:sldMk cId="3479984718" sldId="263"/>
            <ac:picMk id="12" creationId="{AC31960C-91F6-4F5E-B3F3-9D562EC601FE}"/>
          </ac:picMkLst>
        </pc:picChg>
        <pc:picChg chg="add mod ord modCrop">
          <ac:chgData name="Daniel Atilio" userId="8eb91a75e9253047" providerId="LiveId" clId="{640911EC-2EC0-4291-A205-D7499A7EDF96}" dt="2019-11-09T21:27:06.551" v="1877" actId="171"/>
          <ac:picMkLst>
            <pc:docMk/>
            <pc:sldMk cId="3479984718" sldId="263"/>
            <ac:picMk id="14" creationId="{EF0EF8DC-83CA-47DD-8807-4B92E399AF8C}"/>
          </ac:picMkLst>
        </pc:picChg>
        <pc:picChg chg="add del">
          <ac:chgData name="Daniel Atilio" userId="8eb91a75e9253047" providerId="LiveId" clId="{640911EC-2EC0-4291-A205-D7499A7EDF96}" dt="2019-11-09T21:21:49.972" v="1831"/>
          <ac:picMkLst>
            <pc:docMk/>
            <pc:sldMk cId="3479984718" sldId="263"/>
            <ac:picMk id="1026" creationId="{DE332697-EF57-4A0A-BB2B-7F62DFD4287D}"/>
          </ac:picMkLst>
        </pc:picChg>
      </pc:sldChg>
      <pc:sldChg chg="addSp delSp modSp add">
        <pc:chgData name="Daniel Atilio" userId="8eb91a75e9253047" providerId="LiveId" clId="{640911EC-2EC0-4291-A205-D7499A7EDF96}" dt="2019-11-09T23:31:23.524" v="2119"/>
        <pc:sldMkLst>
          <pc:docMk/>
          <pc:sldMk cId="2100901693" sldId="264"/>
        </pc:sldMkLst>
        <pc:spChg chg="mod">
          <ac:chgData name="Daniel Atilio" userId="8eb91a75e9253047" providerId="LiveId" clId="{640911EC-2EC0-4291-A205-D7499A7EDF96}" dt="2019-11-09T23:29:02.780" v="2116" actId="20577"/>
          <ac:spMkLst>
            <pc:docMk/>
            <pc:sldMk cId="2100901693" sldId="264"/>
            <ac:spMk id="20" creationId="{CAFFF01A-62EA-467A-99C8-3AD6A35AE94E}"/>
          </ac:spMkLst>
        </pc:spChg>
        <pc:spChg chg="mod">
          <ac:chgData name="Daniel Atilio" userId="8eb91a75e9253047" providerId="LiveId" clId="{640911EC-2EC0-4291-A205-D7499A7EDF96}" dt="2019-11-09T23:31:23.524" v="2119"/>
          <ac:spMkLst>
            <pc:docMk/>
            <pc:sldMk cId="2100901693" sldId="264"/>
            <ac:spMk id="21" creationId="{5C3EAF92-2EA8-4D77-92AB-6014C909F5DB}"/>
          </ac:spMkLst>
        </pc:spChg>
        <pc:picChg chg="add mod ord">
          <ac:chgData name="Daniel Atilio" userId="8eb91a75e9253047" providerId="LiveId" clId="{640911EC-2EC0-4291-A205-D7499A7EDF96}" dt="2019-11-09T22:13:27.596" v="1897" actId="171"/>
          <ac:picMkLst>
            <pc:docMk/>
            <pc:sldMk cId="2100901693" sldId="264"/>
            <ac:picMk id="3" creationId="{6C553846-4CBD-447A-BFCA-B3A4BD3E6796}"/>
          </ac:picMkLst>
        </pc:picChg>
        <pc:picChg chg="del">
          <ac:chgData name="Daniel Atilio" userId="8eb91a75e9253047" providerId="LiveId" clId="{640911EC-2EC0-4291-A205-D7499A7EDF96}" dt="2019-11-09T22:11:34.758" v="1880" actId="478"/>
          <ac:picMkLst>
            <pc:docMk/>
            <pc:sldMk cId="2100901693" sldId="264"/>
            <ac:picMk id="14" creationId="{EF0EF8DC-83CA-47DD-8807-4B92E399AF8C}"/>
          </ac:picMkLst>
        </pc:picChg>
      </pc:sldChg>
      <pc:sldChg chg="addSp delSp modSp add">
        <pc:chgData name="Daniel Atilio" userId="8eb91a75e9253047" providerId="LiveId" clId="{640911EC-2EC0-4291-A205-D7499A7EDF96}" dt="2019-11-09T23:36:21.797" v="2147" actId="27636"/>
        <pc:sldMkLst>
          <pc:docMk/>
          <pc:sldMk cId="1866029894" sldId="265"/>
        </pc:sldMkLst>
        <pc:spChg chg="mod">
          <ac:chgData name="Daniel Atilio" userId="8eb91a75e9253047" providerId="LiveId" clId="{640911EC-2EC0-4291-A205-D7499A7EDF96}" dt="2019-11-09T22:19:32.794" v="1916" actId="20577"/>
          <ac:spMkLst>
            <pc:docMk/>
            <pc:sldMk cId="1866029894" sldId="265"/>
            <ac:spMk id="20" creationId="{CAFFF01A-62EA-467A-99C8-3AD6A35AE94E}"/>
          </ac:spMkLst>
        </pc:spChg>
        <pc:spChg chg="mod">
          <ac:chgData name="Daniel Atilio" userId="8eb91a75e9253047" providerId="LiveId" clId="{640911EC-2EC0-4291-A205-D7499A7EDF96}" dt="2019-11-09T23:36:21.797" v="2147" actId="27636"/>
          <ac:spMkLst>
            <pc:docMk/>
            <pc:sldMk cId="1866029894" sldId="265"/>
            <ac:spMk id="21" creationId="{5C3EAF92-2EA8-4D77-92AB-6014C909F5DB}"/>
          </ac:spMkLst>
        </pc:spChg>
        <pc:picChg chg="del">
          <ac:chgData name="Daniel Atilio" userId="8eb91a75e9253047" providerId="LiveId" clId="{640911EC-2EC0-4291-A205-D7499A7EDF96}" dt="2019-11-09T22:18:27.897" v="1899" actId="478"/>
          <ac:picMkLst>
            <pc:docMk/>
            <pc:sldMk cId="1866029894" sldId="265"/>
            <ac:picMk id="3" creationId="{6C553846-4CBD-447A-BFCA-B3A4BD3E6796}"/>
          </ac:picMkLst>
        </pc:picChg>
        <pc:picChg chg="add del mod ord">
          <ac:chgData name="Daniel Atilio" userId="8eb91a75e9253047" providerId="LiveId" clId="{640911EC-2EC0-4291-A205-D7499A7EDF96}" dt="2019-11-09T22:19:20.907" v="1906" actId="478"/>
          <ac:picMkLst>
            <pc:docMk/>
            <pc:sldMk cId="1866029894" sldId="265"/>
            <ac:picMk id="5" creationId="{0A7DE333-D572-4A7F-A4D0-319BE0A5891C}"/>
          </ac:picMkLst>
        </pc:picChg>
        <pc:picChg chg="add mod ord modCrop">
          <ac:chgData name="Daniel Atilio" userId="8eb91a75e9253047" providerId="LiveId" clId="{640911EC-2EC0-4291-A205-D7499A7EDF96}" dt="2019-11-09T22:20:19.545" v="1929" actId="171"/>
          <ac:picMkLst>
            <pc:docMk/>
            <pc:sldMk cId="1866029894" sldId="265"/>
            <ac:picMk id="7" creationId="{4A6F6F58-DB49-4D82-B336-1E082300F3C2}"/>
          </ac:picMkLst>
        </pc:picChg>
      </pc:sldChg>
      <pc:sldChg chg="addSp delSp modSp add">
        <pc:chgData name="Daniel Atilio" userId="8eb91a75e9253047" providerId="LiveId" clId="{640911EC-2EC0-4291-A205-D7499A7EDF96}" dt="2019-11-09T23:39:32.323" v="2164" actId="27636"/>
        <pc:sldMkLst>
          <pc:docMk/>
          <pc:sldMk cId="1191307249" sldId="266"/>
        </pc:sldMkLst>
        <pc:spChg chg="mod">
          <ac:chgData name="Daniel Atilio" userId="8eb91a75e9253047" providerId="LiveId" clId="{640911EC-2EC0-4291-A205-D7499A7EDF96}" dt="2019-11-09T22:49:18.143" v="2026" actId="14100"/>
          <ac:spMkLst>
            <pc:docMk/>
            <pc:sldMk cId="1191307249" sldId="266"/>
            <ac:spMk id="8" creationId="{263D26AF-D393-44D4-87B6-FC04E61983C2}"/>
          </ac:spMkLst>
        </pc:spChg>
        <pc:spChg chg="mod">
          <ac:chgData name="Daniel Atilio" userId="8eb91a75e9253047" providerId="LiveId" clId="{640911EC-2EC0-4291-A205-D7499A7EDF96}" dt="2019-11-09T23:39:08.042" v="2162" actId="20577"/>
          <ac:spMkLst>
            <pc:docMk/>
            <pc:sldMk cId="1191307249" sldId="266"/>
            <ac:spMk id="20" creationId="{CAFFF01A-62EA-467A-99C8-3AD6A35AE94E}"/>
          </ac:spMkLst>
        </pc:spChg>
        <pc:spChg chg="mod">
          <ac:chgData name="Daniel Atilio" userId="8eb91a75e9253047" providerId="LiveId" clId="{640911EC-2EC0-4291-A205-D7499A7EDF96}" dt="2019-11-09T23:39:32.323" v="2164" actId="27636"/>
          <ac:spMkLst>
            <pc:docMk/>
            <pc:sldMk cId="1191307249" sldId="266"/>
            <ac:spMk id="21" creationId="{5C3EAF92-2EA8-4D77-92AB-6014C909F5DB}"/>
          </ac:spMkLst>
        </pc:spChg>
        <pc:picChg chg="add del mod ord">
          <ac:chgData name="Daniel Atilio" userId="8eb91a75e9253047" providerId="LiveId" clId="{640911EC-2EC0-4291-A205-D7499A7EDF96}" dt="2019-11-09T22:48:43.872" v="2008" actId="478"/>
          <ac:picMkLst>
            <pc:docMk/>
            <pc:sldMk cId="1191307249" sldId="266"/>
            <ac:picMk id="3" creationId="{639DB988-069D-4A50-9A8D-98C09CA778D7}"/>
          </ac:picMkLst>
        </pc:picChg>
        <pc:picChg chg="add del mod ord">
          <ac:chgData name="Daniel Atilio" userId="8eb91a75e9253047" providerId="LiveId" clId="{640911EC-2EC0-4291-A205-D7499A7EDF96}" dt="2019-11-09T22:48:57.023" v="2024" actId="478"/>
          <ac:picMkLst>
            <pc:docMk/>
            <pc:sldMk cId="1191307249" sldId="266"/>
            <ac:picMk id="6" creationId="{35902193-B1F7-4E33-ABBF-DCB663247EA4}"/>
          </ac:picMkLst>
        </pc:picChg>
        <pc:picChg chg="del">
          <ac:chgData name="Daniel Atilio" userId="8eb91a75e9253047" providerId="LiveId" clId="{640911EC-2EC0-4291-A205-D7499A7EDF96}" dt="2019-11-09T22:39:53.222" v="1965" actId="478"/>
          <ac:picMkLst>
            <pc:docMk/>
            <pc:sldMk cId="1191307249" sldId="266"/>
            <ac:picMk id="7" creationId="{4A6F6F58-DB49-4D82-B336-1E082300F3C2}"/>
          </ac:picMkLst>
        </pc:picChg>
        <pc:picChg chg="add del mod ord">
          <ac:chgData name="Daniel Atilio" userId="8eb91a75e9253047" providerId="LiveId" clId="{640911EC-2EC0-4291-A205-D7499A7EDF96}" dt="2019-11-09T22:52:16.551" v="2037" actId="478"/>
          <ac:picMkLst>
            <pc:docMk/>
            <pc:sldMk cId="1191307249" sldId="266"/>
            <ac:picMk id="10" creationId="{2D2D9F0F-0105-462B-80E2-410B041CD3D2}"/>
          </ac:picMkLst>
        </pc:picChg>
        <pc:picChg chg="add del mod ord">
          <ac:chgData name="Daniel Atilio" userId="8eb91a75e9253047" providerId="LiveId" clId="{640911EC-2EC0-4291-A205-D7499A7EDF96}" dt="2019-11-09T23:24:41.267" v="2083" actId="478"/>
          <ac:picMkLst>
            <pc:docMk/>
            <pc:sldMk cId="1191307249" sldId="266"/>
            <ac:picMk id="12" creationId="{2EEFED35-F7D7-4204-A2D3-F2DEB8D0AF2F}"/>
          </ac:picMkLst>
        </pc:picChg>
        <pc:picChg chg="add del mod ord">
          <ac:chgData name="Daniel Atilio" userId="8eb91a75e9253047" providerId="LiveId" clId="{640911EC-2EC0-4291-A205-D7499A7EDF96}" dt="2019-11-09T23:33:13.718" v="2129" actId="478"/>
          <ac:picMkLst>
            <pc:docMk/>
            <pc:sldMk cId="1191307249" sldId="266"/>
            <ac:picMk id="14" creationId="{29C00C5B-D1BC-4471-A181-2C8A05FF7B8C}"/>
          </ac:picMkLst>
        </pc:picChg>
        <pc:picChg chg="add del mod ord modCrop">
          <ac:chgData name="Daniel Atilio" userId="8eb91a75e9253047" providerId="LiveId" clId="{640911EC-2EC0-4291-A205-D7499A7EDF96}" dt="2019-11-09T23:38:51.314" v="2148" actId="478"/>
          <ac:picMkLst>
            <pc:docMk/>
            <pc:sldMk cId="1191307249" sldId="266"/>
            <ac:picMk id="16" creationId="{0DFBEC0E-3944-4588-A2F4-17A67C4276C5}"/>
          </ac:picMkLst>
        </pc:picChg>
        <pc:picChg chg="add mod ord">
          <ac:chgData name="Daniel Atilio" userId="8eb91a75e9253047" providerId="LiveId" clId="{640911EC-2EC0-4291-A205-D7499A7EDF96}" dt="2019-11-09T23:39:04.906" v="2157" actId="171"/>
          <ac:picMkLst>
            <pc:docMk/>
            <pc:sldMk cId="1191307249" sldId="266"/>
            <ac:picMk id="18" creationId="{EEDED4E0-C95D-4287-8445-D2008260EA08}"/>
          </ac:picMkLst>
        </pc:picChg>
      </pc:sldChg>
      <pc:sldChg chg="addSp delSp modSp add">
        <pc:chgData name="Daniel Atilio" userId="8eb91a75e9253047" providerId="LiveId" clId="{640911EC-2EC0-4291-A205-D7499A7EDF96}" dt="2019-11-09T22:43:52.409" v="2005" actId="6549"/>
        <pc:sldMkLst>
          <pc:docMk/>
          <pc:sldMk cId="3994027084" sldId="267"/>
        </pc:sldMkLst>
        <pc:spChg chg="mod">
          <ac:chgData name="Daniel Atilio" userId="8eb91a75e9253047" providerId="LiveId" clId="{640911EC-2EC0-4291-A205-D7499A7EDF96}" dt="2019-11-09T22:43:36.672" v="2000" actId="6549"/>
          <ac:spMkLst>
            <pc:docMk/>
            <pc:sldMk cId="3994027084" sldId="267"/>
            <ac:spMk id="20" creationId="{CAFFF01A-62EA-467A-99C8-3AD6A35AE94E}"/>
          </ac:spMkLst>
        </pc:spChg>
        <pc:spChg chg="mod">
          <ac:chgData name="Daniel Atilio" userId="8eb91a75e9253047" providerId="LiveId" clId="{640911EC-2EC0-4291-A205-D7499A7EDF96}" dt="2019-11-09T22:43:52.409" v="2005" actId="6549"/>
          <ac:spMkLst>
            <pc:docMk/>
            <pc:sldMk cId="3994027084" sldId="267"/>
            <ac:spMk id="21" creationId="{5C3EAF92-2EA8-4D77-92AB-6014C909F5DB}"/>
          </ac:spMkLst>
        </pc:spChg>
        <pc:picChg chg="add mod ord">
          <ac:chgData name="Daniel Atilio" userId="8eb91a75e9253047" providerId="LiveId" clId="{640911EC-2EC0-4291-A205-D7499A7EDF96}" dt="2019-11-09T22:43:29.470" v="1990" actId="14100"/>
          <ac:picMkLst>
            <pc:docMk/>
            <pc:sldMk cId="3994027084" sldId="267"/>
            <ac:picMk id="3" creationId="{9C2841F3-1E43-4A91-8D03-A998C256D705}"/>
          </ac:picMkLst>
        </pc:picChg>
        <pc:picChg chg="del">
          <ac:chgData name="Daniel Atilio" userId="8eb91a75e9253047" providerId="LiveId" clId="{640911EC-2EC0-4291-A205-D7499A7EDF96}" dt="2019-11-09T22:43:14.368" v="1982" actId="478"/>
          <ac:picMkLst>
            <pc:docMk/>
            <pc:sldMk cId="3994027084" sldId="267"/>
            <ac:picMk id="14" creationId="{EF0EF8DC-83CA-47DD-8807-4B92E399AF8C}"/>
          </ac:picMkLst>
        </pc:picChg>
      </pc:sldChg>
      <pc:sldChg chg="addSp delSp modSp add">
        <pc:chgData name="Daniel Atilio" userId="8eb91a75e9253047" providerId="LiveId" clId="{640911EC-2EC0-4291-A205-D7499A7EDF96}" dt="2019-11-09T23:23:04.451" v="2082" actId="14100"/>
        <pc:sldMkLst>
          <pc:docMk/>
          <pc:sldMk cId="414869196" sldId="268"/>
        </pc:sldMkLst>
        <pc:spChg chg="mod">
          <ac:chgData name="Daniel Atilio" userId="8eb91a75e9253047" providerId="LiveId" clId="{640911EC-2EC0-4291-A205-D7499A7EDF96}" dt="2019-11-09T23:22:32.397" v="2075" actId="6549"/>
          <ac:spMkLst>
            <pc:docMk/>
            <pc:sldMk cId="414869196" sldId="268"/>
            <ac:spMk id="20" creationId="{CAFFF01A-62EA-467A-99C8-3AD6A35AE94E}"/>
          </ac:spMkLst>
        </pc:spChg>
        <pc:spChg chg="mod">
          <ac:chgData name="Daniel Atilio" userId="8eb91a75e9253047" providerId="LiveId" clId="{640911EC-2EC0-4291-A205-D7499A7EDF96}" dt="2019-11-09T23:22:23.743" v="2066" actId="27636"/>
          <ac:spMkLst>
            <pc:docMk/>
            <pc:sldMk cId="414869196" sldId="268"/>
            <ac:spMk id="21" creationId="{5C3EAF92-2EA8-4D77-92AB-6014C909F5DB}"/>
          </ac:spMkLst>
        </pc:spChg>
        <pc:picChg chg="del">
          <ac:chgData name="Daniel Atilio" userId="8eb91a75e9253047" providerId="LiveId" clId="{640911EC-2EC0-4291-A205-D7499A7EDF96}" dt="2019-11-09T23:22:33.963" v="2076" actId="478"/>
          <ac:picMkLst>
            <pc:docMk/>
            <pc:sldMk cId="414869196" sldId="268"/>
            <ac:picMk id="6" creationId="{7F7DB7A1-75F0-4B11-B6AA-BD0176FC9818}"/>
          </ac:picMkLst>
        </pc:picChg>
        <pc:picChg chg="add mod ord">
          <ac:chgData name="Daniel Atilio" userId="8eb91a75e9253047" providerId="LiveId" clId="{640911EC-2EC0-4291-A205-D7499A7EDF96}" dt="2019-11-09T23:23:04.451" v="2082" actId="14100"/>
          <ac:picMkLst>
            <pc:docMk/>
            <pc:sldMk cId="414869196" sldId="268"/>
            <ac:picMk id="7" creationId="{96C5B5B9-8815-4E04-8EAF-3C0DBF73C9E7}"/>
          </ac:picMkLst>
        </pc:picChg>
      </pc:sldChg>
    </pc:docChg>
  </pc:docChgLst>
  <pc:docChgLst>
    <pc:chgData name="Daniel Atilio" userId="8eb91a75e9253047" providerId="LiveId" clId="{86D13428-71DE-4E04-9BAD-D2721BE13DF1}"/>
    <pc:docChg chg="custSel addSld delSld modSld">
      <pc:chgData name="Daniel Atilio" userId="8eb91a75e9253047" providerId="LiveId" clId="{86D13428-71DE-4E04-9BAD-D2721BE13DF1}" dt="2020-01-30T09:43:41.481" v="98" actId="20577"/>
      <pc:docMkLst>
        <pc:docMk/>
      </pc:docMkLst>
      <pc:sldChg chg="modSp">
        <pc:chgData name="Daniel Atilio" userId="8eb91a75e9253047" providerId="LiveId" clId="{86D13428-71DE-4E04-9BAD-D2721BE13DF1}" dt="2020-01-30T09:35:48.185" v="28" actId="20577"/>
        <pc:sldMkLst>
          <pc:docMk/>
          <pc:sldMk cId="4118364515" sldId="257"/>
        </pc:sldMkLst>
        <pc:spChg chg="mod">
          <ac:chgData name="Daniel Atilio" userId="8eb91a75e9253047" providerId="LiveId" clId="{86D13428-71DE-4E04-9BAD-D2721BE13DF1}" dt="2020-01-30T09:35:48.185" v="28" actId="20577"/>
          <ac:spMkLst>
            <pc:docMk/>
            <pc:sldMk cId="4118364515" sldId="257"/>
            <ac:spMk id="2" creationId="{BB86A8D6-5C6E-48F7-B70E-334AD022A3DE}"/>
          </ac:spMkLst>
        </pc:spChg>
      </pc:sldChg>
      <pc:sldChg chg="modSp">
        <pc:chgData name="Daniel Atilio" userId="8eb91a75e9253047" providerId="LiveId" clId="{86D13428-71DE-4E04-9BAD-D2721BE13DF1}" dt="2020-01-30T09:36:28.209" v="38" actId="20577"/>
        <pc:sldMkLst>
          <pc:docMk/>
          <pc:sldMk cId="2275473041" sldId="259"/>
        </pc:sldMkLst>
        <pc:spChg chg="mod">
          <ac:chgData name="Daniel Atilio" userId="8eb91a75e9253047" providerId="LiveId" clId="{86D13428-71DE-4E04-9BAD-D2721BE13DF1}" dt="2020-01-30T09:36:28.209" v="38" actId="20577"/>
          <ac:spMkLst>
            <pc:docMk/>
            <pc:sldMk cId="2275473041" sldId="259"/>
            <ac:spMk id="3" creationId="{BB86953C-409E-450D-8D7E-8E19708F9E25}"/>
          </ac:spMkLst>
        </pc:spChg>
        <pc:spChg chg="mod">
          <ac:chgData name="Daniel Atilio" userId="8eb91a75e9253047" providerId="LiveId" clId="{86D13428-71DE-4E04-9BAD-D2721BE13DF1}" dt="2020-01-30T09:36:17.592" v="30"/>
          <ac:spMkLst>
            <pc:docMk/>
            <pc:sldMk cId="2275473041" sldId="259"/>
            <ac:spMk id="4" creationId="{CF215EFD-1F0D-449D-8A76-51CD115B8424}"/>
          </ac:spMkLst>
        </pc:spChg>
      </pc:sldChg>
      <pc:sldChg chg="modSp add">
        <pc:chgData name="Daniel Atilio" userId="8eb91a75e9253047" providerId="LiveId" clId="{86D13428-71DE-4E04-9BAD-D2721BE13DF1}" dt="2020-01-30T09:41:48.946" v="92" actId="20577"/>
        <pc:sldMkLst>
          <pc:docMk/>
          <pc:sldMk cId="113775774" sldId="262"/>
        </pc:sldMkLst>
        <pc:spChg chg="mod">
          <ac:chgData name="Daniel Atilio" userId="8eb91a75e9253047" providerId="LiveId" clId="{86D13428-71DE-4E04-9BAD-D2721BE13DF1}" dt="2020-01-30T09:36:53.673" v="48" actId="20577"/>
          <ac:spMkLst>
            <pc:docMk/>
            <pc:sldMk cId="113775774" sldId="262"/>
            <ac:spMk id="3" creationId="{BB86953C-409E-450D-8D7E-8E19708F9E25}"/>
          </ac:spMkLst>
        </pc:spChg>
        <pc:spChg chg="mod">
          <ac:chgData name="Daniel Atilio" userId="8eb91a75e9253047" providerId="LiveId" clId="{86D13428-71DE-4E04-9BAD-D2721BE13DF1}" dt="2020-01-30T09:41:48.946" v="92" actId="20577"/>
          <ac:spMkLst>
            <pc:docMk/>
            <pc:sldMk cId="113775774" sldId="262"/>
            <ac:spMk id="4" creationId="{CF215EFD-1F0D-449D-8A76-51CD115B8424}"/>
          </ac:spMkLst>
        </pc:spChg>
      </pc:sldChg>
      <pc:sldChg chg="del">
        <pc:chgData name="Daniel Atilio" userId="8eb91a75e9253047" providerId="LiveId" clId="{86D13428-71DE-4E04-9BAD-D2721BE13DF1}" dt="2020-01-30T09:35:58.241" v="29" actId="2696"/>
        <pc:sldMkLst>
          <pc:docMk/>
          <pc:sldMk cId="4182708197" sldId="262"/>
        </pc:sldMkLst>
      </pc:sldChg>
      <pc:sldChg chg="modSp add">
        <pc:chgData name="Daniel Atilio" userId="8eb91a75e9253047" providerId="LiveId" clId="{86D13428-71DE-4E04-9BAD-D2721BE13DF1}" dt="2020-01-30T09:37:20.633" v="58" actId="20577"/>
        <pc:sldMkLst>
          <pc:docMk/>
          <pc:sldMk cId="84025781" sldId="263"/>
        </pc:sldMkLst>
        <pc:spChg chg="mod">
          <ac:chgData name="Daniel Atilio" userId="8eb91a75e9253047" providerId="LiveId" clId="{86D13428-71DE-4E04-9BAD-D2721BE13DF1}" dt="2020-01-30T09:37:20.633" v="58" actId="20577"/>
          <ac:spMkLst>
            <pc:docMk/>
            <pc:sldMk cId="84025781" sldId="263"/>
            <ac:spMk id="3" creationId="{BB86953C-409E-450D-8D7E-8E19708F9E25}"/>
          </ac:spMkLst>
        </pc:spChg>
        <pc:spChg chg="mod">
          <ac:chgData name="Daniel Atilio" userId="8eb91a75e9253047" providerId="LiveId" clId="{86D13428-71DE-4E04-9BAD-D2721BE13DF1}" dt="2020-01-30T09:37:07.311" v="50"/>
          <ac:spMkLst>
            <pc:docMk/>
            <pc:sldMk cId="84025781" sldId="263"/>
            <ac:spMk id="4" creationId="{CF215EFD-1F0D-449D-8A76-51CD115B8424}"/>
          </ac:spMkLst>
        </pc:spChg>
      </pc:sldChg>
      <pc:sldChg chg="del">
        <pc:chgData name="Daniel Atilio" userId="8eb91a75e9253047" providerId="LiveId" clId="{86D13428-71DE-4E04-9BAD-D2721BE13DF1}" dt="2020-01-30T09:35:58.241" v="29" actId="2696"/>
        <pc:sldMkLst>
          <pc:docMk/>
          <pc:sldMk cId="1091094040" sldId="263"/>
        </pc:sldMkLst>
      </pc:sldChg>
      <pc:sldChg chg="modSp add">
        <pc:chgData name="Daniel Atilio" userId="8eb91a75e9253047" providerId="LiveId" clId="{86D13428-71DE-4E04-9BAD-D2721BE13DF1}" dt="2020-01-30T09:37:50.089" v="68" actId="20577"/>
        <pc:sldMkLst>
          <pc:docMk/>
          <pc:sldMk cId="4000979670" sldId="264"/>
        </pc:sldMkLst>
        <pc:spChg chg="mod">
          <ac:chgData name="Daniel Atilio" userId="8eb91a75e9253047" providerId="LiveId" clId="{86D13428-71DE-4E04-9BAD-D2721BE13DF1}" dt="2020-01-30T09:37:50.089" v="68" actId="20577"/>
          <ac:spMkLst>
            <pc:docMk/>
            <pc:sldMk cId="4000979670" sldId="264"/>
            <ac:spMk id="3" creationId="{BB86953C-409E-450D-8D7E-8E19708F9E25}"/>
          </ac:spMkLst>
        </pc:spChg>
        <pc:spChg chg="mod">
          <ac:chgData name="Daniel Atilio" userId="8eb91a75e9253047" providerId="LiveId" clId="{86D13428-71DE-4E04-9BAD-D2721BE13DF1}" dt="2020-01-30T09:37:39.578" v="60"/>
          <ac:spMkLst>
            <pc:docMk/>
            <pc:sldMk cId="4000979670" sldId="264"/>
            <ac:spMk id="4" creationId="{CF215EFD-1F0D-449D-8A76-51CD115B8424}"/>
          </ac:spMkLst>
        </pc:spChg>
      </pc:sldChg>
      <pc:sldChg chg="del">
        <pc:chgData name="Daniel Atilio" userId="8eb91a75e9253047" providerId="LiveId" clId="{86D13428-71DE-4E04-9BAD-D2721BE13DF1}" dt="2020-01-30T09:35:58.241" v="29" actId="2696"/>
        <pc:sldMkLst>
          <pc:docMk/>
          <pc:sldMk cId="4125056816" sldId="264"/>
        </pc:sldMkLst>
      </pc:sldChg>
      <pc:sldChg chg="modSp add">
        <pc:chgData name="Daniel Atilio" userId="8eb91a75e9253047" providerId="LiveId" clId="{86D13428-71DE-4E04-9BAD-D2721BE13DF1}" dt="2020-01-30T09:43:35.801" v="96" actId="20577"/>
        <pc:sldMkLst>
          <pc:docMk/>
          <pc:sldMk cId="121200179" sldId="265"/>
        </pc:sldMkLst>
        <pc:spChg chg="mod">
          <ac:chgData name="Daniel Atilio" userId="8eb91a75e9253047" providerId="LiveId" clId="{86D13428-71DE-4E04-9BAD-D2721BE13DF1}" dt="2020-01-30T09:38:19.585" v="80" actId="20577"/>
          <ac:spMkLst>
            <pc:docMk/>
            <pc:sldMk cId="121200179" sldId="265"/>
            <ac:spMk id="3" creationId="{BB86953C-409E-450D-8D7E-8E19708F9E25}"/>
          </ac:spMkLst>
        </pc:spChg>
        <pc:spChg chg="mod">
          <ac:chgData name="Daniel Atilio" userId="8eb91a75e9253047" providerId="LiveId" clId="{86D13428-71DE-4E04-9BAD-D2721BE13DF1}" dt="2020-01-30T09:43:35.801" v="96" actId="20577"/>
          <ac:spMkLst>
            <pc:docMk/>
            <pc:sldMk cId="121200179" sldId="265"/>
            <ac:spMk id="4" creationId="{CF215EFD-1F0D-449D-8A76-51CD115B8424}"/>
          </ac:spMkLst>
        </pc:spChg>
      </pc:sldChg>
      <pc:sldChg chg="del">
        <pc:chgData name="Daniel Atilio" userId="8eb91a75e9253047" providerId="LiveId" clId="{86D13428-71DE-4E04-9BAD-D2721BE13DF1}" dt="2020-01-30T09:35:58.241" v="29" actId="2696"/>
        <pc:sldMkLst>
          <pc:docMk/>
          <pc:sldMk cId="3292124806" sldId="265"/>
        </pc:sldMkLst>
      </pc:sldChg>
      <pc:sldChg chg="del">
        <pc:chgData name="Daniel Atilio" userId="8eb91a75e9253047" providerId="LiveId" clId="{86D13428-71DE-4E04-9BAD-D2721BE13DF1}" dt="2020-01-30T09:35:58.241" v="29" actId="2696"/>
        <pc:sldMkLst>
          <pc:docMk/>
          <pc:sldMk cId="2117857412" sldId="266"/>
        </pc:sldMkLst>
      </pc:sldChg>
      <pc:sldChg chg="modSp add">
        <pc:chgData name="Daniel Atilio" userId="8eb91a75e9253047" providerId="LiveId" clId="{86D13428-71DE-4E04-9BAD-D2721BE13DF1}" dt="2020-01-30T09:39:00.286" v="86" actId="14838"/>
        <pc:sldMkLst>
          <pc:docMk/>
          <pc:sldMk cId="3796056941" sldId="266"/>
        </pc:sldMkLst>
        <pc:spChg chg="mod">
          <ac:chgData name="Daniel Atilio" userId="8eb91a75e9253047" providerId="LiveId" clId="{86D13428-71DE-4E04-9BAD-D2721BE13DF1}" dt="2020-01-30T09:39:00.286" v="86" actId="14838"/>
          <ac:spMkLst>
            <pc:docMk/>
            <pc:sldMk cId="3796056941" sldId="266"/>
            <ac:spMk id="3" creationId="{BB86953C-409E-450D-8D7E-8E19708F9E25}"/>
          </ac:spMkLst>
        </pc:spChg>
      </pc:sldChg>
      <pc:sldChg chg="del">
        <pc:chgData name="Daniel Atilio" userId="8eb91a75e9253047" providerId="LiveId" clId="{86D13428-71DE-4E04-9BAD-D2721BE13DF1}" dt="2020-01-30T09:35:58.241" v="29" actId="2696"/>
        <pc:sldMkLst>
          <pc:docMk/>
          <pc:sldMk cId="1511926300" sldId="267"/>
        </pc:sldMkLst>
      </pc:sldChg>
      <pc:sldChg chg="modSp add">
        <pc:chgData name="Daniel Atilio" userId="8eb91a75e9253047" providerId="LiveId" clId="{86D13428-71DE-4E04-9BAD-D2721BE13DF1}" dt="2020-01-30T09:41:54.113" v="94" actId="20577"/>
        <pc:sldMkLst>
          <pc:docMk/>
          <pc:sldMk cId="3895039644" sldId="267"/>
        </pc:sldMkLst>
        <pc:spChg chg="mod">
          <ac:chgData name="Daniel Atilio" userId="8eb91a75e9253047" providerId="LiveId" clId="{86D13428-71DE-4E04-9BAD-D2721BE13DF1}" dt="2020-01-30T09:39:14.562" v="87" actId="14838"/>
          <ac:spMkLst>
            <pc:docMk/>
            <pc:sldMk cId="3895039644" sldId="267"/>
            <ac:spMk id="3" creationId="{BB86953C-409E-450D-8D7E-8E19708F9E25}"/>
          </ac:spMkLst>
        </pc:spChg>
        <pc:spChg chg="mod">
          <ac:chgData name="Daniel Atilio" userId="8eb91a75e9253047" providerId="LiveId" clId="{86D13428-71DE-4E04-9BAD-D2721BE13DF1}" dt="2020-01-30T09:41:54.113" v="94" actId="20577"/>
          <ac:spMkLst>
            <pc:docMk/>
            <pc:sldMk cId="3895039644" sldId="267"/>
            <ac:spMk id="4" creationId="{CF215EFD-1F0D-449D-8A76-51CD115B8424}"/>
          </ac:spMkLst>
        </pc:spChg>
      </pc:sldChg>
      <pc:sldChg chg="del">
        <pc:chgData name="Daniel Atilio" userId="8eb91a75e9253047" providerId="LiveId" clId="{86D13428-71DE-4E04-9BAD-D2721BE13DF1}" dt="2020-01-30T09:35:58.241" v="29" actId="2696"/>
        <pc:sldMkLst>
          <pc:docMk/>
          <pc:sldMk cId="654639753" sldId="268"/>
        </pc:sldMkLst>
      </pc:sldChg>
      <pc:sldChg chg="modSp add">
        <pc:chgData name="Daniel Atilio" userId="8eb91a75e9253047" providerId="LiveId" clId="{86D13428-71DE-4E04-9BAD-D2721BE13DF1}" dt="2020-01-30T09:39:27.878" v="88" actId="14838"/>
        <pc:sldMkLst>
          <pc:docMk/>
          <pc:sldMk cId="1444676384" sldId="268"/>
        </pc:sldMkLst>
        <pc:spChg chg="mod">
          <ac:chgData name="Daniel Atilio" userId="8eb91a75e9253047" providerId="LiveId" clId="{86D13428-71DE-4E04-9BAD-D2721BE13DF1}" dt="2020-01-30T09:39:27.878" v="88" actId="14838"/>
          <ac:spMkLst>
            <pc:docMk/>
            <pc:sldMk cId="1444676384" sldId="268"/>
            <ac:spMk id="3" creationId="{BB86953C-409E-450D-8D7E-8E19708F9E25}"/>
          </ac:spMkLst>
        </pc:spChg>
      </pc:sldChg>
      <pc:sldChg chg="del">
        <pc:chgData name="Daniel Atilio" userId="8eb91a75e9253047" providerId="LiveId" clId="{86D13428-71DE-4E04-9BAD-D2721BE13DF1}" dt="2020-01-30T09:35:58.241" v="29" actId="2696"/>
        <pc:sldMkLst>
          <pc:docMk/>
          <pc:sldMk cId="3760621898" sldId="269"/>
        </pc:sldMkLst>
      </pc:sldChg>
      <pc:sldChg chg="modSp add">
        <pc:chgData name="Daniel Atilio" userId="8eb91a75e9253047" providerId="LiveId" clId="{86D13428-71DE-4E04-9BAD-D2721BE13DF1}" dt="2020-01-30T09:39:39.297" v="89" actId="14838"/>
        <pc:sldMkLst>
          <pc:docMk/>
          <pc:sldMk cId="4063924719" sldId="269"/>
        </pc:sldMkLst>
        <pc:spChg chg="mod">
          <ac:chgData name="Daniel Atilio" userId="8eb91a75e9253047" providerId="LiveId" clId="{86D13428-71DE-4E04-9BAD-D2721BE13DF1}" dt="2020-01-30T09:39:39.297" v="89" actId="14838"/>
          <ac:spMkLst>
            <pc:docMk/>
            <pc:sldMk cId="4063924719" sldId="269"/>
            <ac:spMk id="3" creationId="{BB86953C-409E-450D-8D7E-8E19708F9E25}"/>
          </ac:spMkLst>
        </pc:spChg>
      </pc:sldChg>
      <pc:sldChg chg="del">
        <pc:chgData name="Daniel Atilio" userId="8eb91a75e9253047" providerId="LiveId" clId="{86D13428-71DE-4E04-9BAD-D2721BE13DF1}" dt="2020-01-30T09:35:58.241" v="29" actId="2696"/>
        <pc:sldMkLst>
          <pc:docMk/>
          <pc:sldMk cId="225876855" sldId="270"/>
        </pc:sldMkLst>
      </pc:sldChg>
      <pc:sldChg chg="modSp add">
        <pc:chgData name="Daniel Atilio" userId="8eb91a75e9253047" providerId="LiveId" clId="{86D13428-71DE-4E04-9BAD-D2721BE13DF1}" dt="2020-01-30T09:43:41.481" v="98" actId="20577"/>
        <pc:sldMkLst>
          <pc:docMk/>
          <pc:sldMk cId="3090484831" sldId="270"/>
        </pc:sldMkLst>
        <pc:spChg chg="mod">
          <ac:chgData name="Daniel Atilio" userId="8eb91a75e9253047" providerId="LiveId" clId="{86D13428-71DE-4E04-9BAD-D2721BE13DF1}" dt="2020-01-30T09:39:51.047" v="90" actId="14838"/>
          <ac:spMkLst>
            <pc:docMk/>
            <pc:sldMk cId="3090484831" sldId="270"/>
            <ac:spMk id="3" creationId="{BB86953C-409E-450D-8D7E-8E19708F9E25}"/>
          </ac:spMkLst>
        </pc:spChg>
        <pc:spChg chg="mod">
          <ac:chgData name="Daniel Atilio" userId="8eb91a75e9253047" providerId="LiveId" clId="{86D13428-71DE-4E04-9BAD-D2721BE13DF1}" dt="2020-01-30T09:43:41.481" v="98" actId="20577"/>
          <ac:spMkLst>
            <pc:docMk/>
            <pc:sldMk cId="3090484831" sldId="270"/>
            <ac:spMk id="4" creationId="{CF215EFD-1F0D-449D-8A76-51CD115B842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A4481-2D50-4FC7-8268-F67B30DA0B03}" type="datetimeFigureOut">
              <a:rPr lang="pt-BR" smtClean="0"/>
              <a:t>30/01/2020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6CAE2-75DC-47E3-AC21-E0308B5C75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6645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A4481-2D50-4FC7-8268-F67B30DA0B03}" type="datetimeFigureOut">
              <a:rPr lang="pt-BR" smtClean="0"/>
              <a:t>30/01/2020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6CAE2-75DC-47E3-AC21-E0308B5C75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2685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A4481-2D50-4FC7-8268-F67B30DA0B03}" type="datetimeFigureOut">
              <a:rPr lang="pt-BR" smtClean="0"/>
              <a:t>30/01/2020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6CAE2-75DC-47E3-AC21-E0308B5C75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1658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A4481-2D50-4FC7-8268-F67B30DA0B03}" type="datetimeFigureOut">
              <a:rPr lang="pt-BR" smtClean="0"/>
              <a:t>30/01/2020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6CAE2-75DC-47E3-AC21-E0308B5C75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42042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A4481-2D50-4FC7-8268-F67B30DA0B03}" type="datetimeFigureOut">
              <a:rPr lang="pt-BR" smtClean="0"/>
              <a:t>30/01/2020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6CAE2-75DC-47E3-AC21-E0308B5C75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63810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A4481-2D50-4FC7-8268-F67B30DA0B03}" type="datetimeFigureOut">
              <a:rPr lang="pt-BR" smtClean="0"/>
              <a:t>30/01/2020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6CAE2-75DC-47E3-AC21-E0308B5C75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68995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A4481-2D50-4FC7-8268-F67B30DA0B03}" type="datetimeFigureOut">
              <a:rPr lang="pt-BR" smtClean="0"/>
              <a:t>30/01/2020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6CAE2-75DC-47E3-AC21-E0308B5C75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92180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A4481-2D50-4FC7-8268-F67B30DA0B03}" type="datetimeFigureOut">
              <a:rPr lang="pt-BR" smtClean="0"/>
              <a:t>30/01/2020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6CAE2-75DC-47E3-AC21-E0308B5C75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2703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A4481-2D50-4FC7-8268-F67B30DA0B03}" type="datetimeFigureOut">
              <a:rPr lang="pt-BR" smtClean="0"/>
              <a:t>30/01/2020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6CAE2-75DC-47E3-AC21-E0308B5C75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330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A4481-2D50-4FC7-8268-F67B30DA0B03}" type="datetimeFigureOut">
              <a:rPr lang="pt-BR" smtClean="0"/>
              <a:t>30/01/2020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6CAE2-75DC-47E3-AC21-E0308B5C75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4713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A4481-2D50-4FC7-8268-F67B30DA0B03}" type="datetimeFigureOut">
              <a:rPr lang="pt-BR" smtClean="0"/>
              <a:t>30/01/2020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6CAE2-75DC-47E3-AC21-E0308B5C75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4869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A4481-2D50-4FC7-8268-F67B30DA0B03}" type="datetimeFigureOut">
              <a:rPr lang="pt-BR" smtClean="0"/>
              <a:t>30/01/2020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6CAE2-75DC-47E3-AC21-E0308B5C75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46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A4481-2D50-4FC7-8268-F67B30DA0B03}" type="datetimeFigureOut">
              <a:rPr lang="pt-BR" smtClean="0"/>
              <a:t>30/01/2020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6CAE2-75DC-47E3-AC21-E0308B5C75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0627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A4481-2D50-4FC7-8268-F67B30DA0B03}" type="datetimeFigureOut">
              <a:rPr lang="pt-BR" smtClean="0"/>
              <a:t>30/01/2020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6CAE2-75DC-47E3-AC21-E0308B5C75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32613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A4481-2D50-4FC7-8268-F67B30DA0B03}" type="datetimeFigureOut">
              <a:rPr lang="pt-BR" smtClean="0"/>
              <a:t>30/01/2020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6CAE2-75DC-47E3-AC21-E0308B5C75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5984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A4481-2D50-4FC7-8268-F67B30DA0B03}" type="datetimeFigureOut">
              <a:rPr lang="pt-BR" smtClean="0"/>
              <a:t>30/01/2020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6CAE2-75DC-47E3-AC21-E0308B5C75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9239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376A4481-2D50-4FC7-8268-F67B30DA0B03}" type="datetimeFigureOut">
              <a:rPr lang="pt-BR" smtClean="0"/>
              <a:t>30/01/2020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2906CAE2-75DC-47E3-AC21-E0308B5C75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1982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376A4481-2D50-4FC7-8268-F67B30DA0B03}" type="datetimeFigureOut">
              <a:rPr lang="pt-BR" smtClean="0"/>
              <a:t>30/01/2020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2906CAE2-75DC-47E3-AC21-E0308B5C75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26312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accent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20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6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terminaldeinformacao.com/hotmart" TargetMode="External"/><Relationship Id="rId2" Type="http://schemas.openxmlformats.org/officeDocument/2006/relationships/hyperlink" Target="http://discord.gg/hJ63Rn8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hyperlink" Target="mailto:suporte@terminaldeinformacao.com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terminaldeinformacao.com/exercicios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62164E-4528-40DB-BC26-D6DDE216A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rgbClr val="363D4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F30007FA-C6A2-43A0-8045-7016AEF81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322895"/>
          </a:xfrm>
          <a:custGeom>
            <a:avLst/>
            <a:gdLst>
              <a:gd name="connsiteX0" fmla="*/ 0 w 12192000"/>
              <a:gd name="connsiteY0" fmla="*/ 0 h 5322895"/>
              <a:gd name="connsiteX1" fmla="*/ 12192000 w 12192000"/>
              <a:gd name="connsiteY1" fmla="*/ 0 h 5322895"/>
              <a:gd name="connsiteX2" fmla="*/ 12192000 w 12192000"/>
              <a:gd name="connsiteY2" fmla="*/ 213719 h 5322895"/>
              <a:gd name="connsiteX3" fmla="*/ 12192000 w 12192000"/>
              <a:gd name="connsiteY3" fmla="*/ 471948 h 5322895"/>
              <a:gd name="connsiteX4" fmla="*/ 12192000 w 12192000"/>
              <a:gd name="connsiteY4" fmla="*/ 3571886 h 5322895"/>
              <a:gd name="connsiteX5" fmla="*/ 12192000 w 12192000"/>
              <a:gd name="connsiteY5" fmla="*/ 3753332 h 5322895"/>
              <a:gd name="connsiteX6" fmla="*/ 12192000 w 12192000"/>
              <a:gd name="connsiteY6" fmla="*/ 4806077 h 5322895"/>
              <a:gd name="connsiteX7" fmla="*/ 11957522 w 12192000"/>
              <a:gd name="connsiteY7" fmla="*/ 4849979 h 5322895"/>
              <a:gd name="connsiteX8" fmla="*/ 11679973 w 12192000"/>
              <a:gd name="connsiteY8" fmla="*/ 4899723 h 5322895"/>
              <a:gd name="connsiteX9" fmla="*/ 11401197 w 12192000"/>
              <a:gd name="connsiteY9" fmla="*/ 4948416 h 5322895"/>
              <a:gd name="connsiteX10" fmla="*/ 11121192 w 12192000"/>
              <a:gd name="connsiteY10" fmla="*/ 4990102 h 5322895"/>
              <a:gd name="connsiteX11" fmla="*/ 10842416 w 12192000"/>
              <a:gd name="connsiteY11" fmla="*/ 5032139 h 5322895"/>
              <a:gd name="connsiteX12" fmla="*/ 10562411 w 12192000"/>
              <a:gd name="connsiteY12" fmla="*/ 5071374 h 5322895"/>
              <a:gd name="connsiteX13" fmla="*/ 10286091 w 12192000"/>
              <a:gd name="connsiteY13" fmla="*/ 5105003 h 5322895"/>
              <a:gd name="connsiteX14" fmla="*/ 10006086 w 12192000"/>
              <a:gd name="connsiteY14" fmla="*/ 5136881 h 5322895"/>
              <a:gd name="connsiteX15" fmla="*/ 9727310 w 12192000"/>
              <a:gd name="connsiteY15" fmla="*/ 5165957 h 5322895"/>
              <a:gd name="connsiteX16" fmla="*/ 9453445 w 12192000"/>
              <a:gd name="connsiteY16" fmla="*/ 5191179 h 5322895"/>
              <a:gd name="connsiteX17" fmla="*/ 9175897 w 12192000"/>
              <a:gd name="connsiteY17" fmla="*/ 5216401 h 5322895"/>
              <a:gd name="connsiteX18" fmla="*/ 8902033 w 12192000"/>
              <a:gd name="connsiteY18" fmla="*/ 5237420 h 5322895"/>
              <a:gd name="connsiteX19" fmla="*/ 8628169 w 12192000"/>
              <a:gd name="connsiteY19" fmla="*/ 5253884 h 5322895"/>
              <a:gd name="connsiteX20" fmla="*/ 8355533 w 12192000"/>
              <a:gd name="connsiteY20" fmla="*/ 5271050 h 5322895"/>
              <a:gd name="connsiteX21" fmla="*/ 8085353 w 12192000"/>
              <a:gd name="connsiteY21" fmla="*/ 5285412 h 5322895"/>
              <a:gd name="connsiteX22" fmla="*/ 7817629 w 12192000"/>
              <a:gd name="connsiteY22" fmla="*/ 5295571 h 5322895"/>
              <a:gd name="connsiteX23" fmla="*/ 7549905 w 12192000"/>
              <a:gd name="connsiteY23" fmla="*/ 5304329 h 5322895"/>
              <a:gd name="connsiteX24" fmla="*/ 7284638 w 12192000"/>
              <a:gd name="connsiteY24" fmla="*/ 5312736 h 5322895"/>
              <a:gd name="connsiteX25" fmla="*/ 7023055 w 12192000"/>
              <a:gd name="connsiteY25" fmla="*/ 5316590 h 5322895"/>
              <a:gd name="connsiteX26" fmla="*/ 6761472 w 12192000"/>
              <a:gd name="connsiteY26" fmla="*/ 5320793 h 5322895"/>
              <a:gd name="connsiteX27" fmla="*/ 6503573 w 12192000"/>
              <a:gd name="connsiteY27" fmla="*/ 5322895 h 5322895"/>
              <a:gd name="connsiteX28" fmla="*/ 6248130 w 12192000"/>
              <a:gd name="connsiteY28" fmla="*/ 5320793 h 5322895"/>
              <a:gd name="connsiteX29" fmla="*/ 5995144 w 12192000"/>
              <a:gd name="connsiteY29" fmla="*/ 5320793 h 5322895"/>
              <a:gd name="connsiteX30" fmla="*/ 5744613 w 12192000"/>
              <a:gd name="connsiteY30" fmla="*/ 5316590 h 5322895"/>
              <a:gd name="connsiteX31" fmla="*/ 5498995 w 12192000"/>
              <a:gd name="connsiteY31" fmla="*/ 5310284 h 5322895"/>
              <a:gd name="connsiteX32" fmla="*/ 5255834 w 12192000"/>
              <a:gd name="connsiteY32" fmla="*/ 5304329 h 5322895"/>
              <a:gd name="connsiteX33" fmla="*/ 5017584 w 12192000"/>
              <a:gd name="connsiteY33" fmla="*/ 5297673 h 5322895"/>
              <a:gd name="connsiteX34" fmla="*/ 4780562 w 12192000"/>
              <a:gd name="connsiteY34" fmla="*/ 5287514 h 5322895"/>
              <a:gd name="connsiteX35" fmla="*/ 4547227 w 12192000"/>
              <a:gd name="connsiteY35" fmla="*/ 5276654 h 5322895"/>
              <a:gd name="connsiteX36" fmla="*/ 4318800 w 12192000"/>
              <a:gd name="connsiteY36" fmla="*/ 5266846 h 5322895"/>
              <a:gd name="connsiteX37" fmla="*/ 3873004 w 12192000"/>
              <a:gd name="connsiteY37" fmla="*/ 5239171 h 5322895"/>
              <a:gd name="connsiteX38" fmla="*/ 3445628 w 12192000"/>
              <a:gd name="connsiteY38" fmla="*/ 5209746 h 5322895"/>
              <a:gd name="connsiteX39" fmla="*/ 3035446 w 12192000"/>
              <a:gd name="connsiteY39" fmla="*/ 5178918 h 5322895"/>
              <a:gd name="connsiteX40" fmla="*/ 2647370 w 12192000"/>
              <a:gd name="connsiteY40" fmla="*/ 5144939 h 5322895"/>
              <a:gd name="connsiteX41" fmla="*/ 2276487 w 12192000"/>
              <a:gd name="connsiteY41" fmla="*/ 5109557 h 5322895"/>
              <a:gd name="connsiteX42" fmla="*/ 1932621 w 12192000"/>
              <a:gd name="connsiteY42" fmla="*/ 5071374 h 5322895"/>
              <a:gd name="connsiteX43" fmla="*/ 1609634 w 12192000"/>
              <a:gd name="connsiteY43" fmla="*/ 5033891 h 5322895"/>
              <a:gd name="connsiteX44" fmla="*/ 1312435 w 12192000"/>
              <a:gd name="connsiteY44" fmla="*/ 4996408 h 5322895"/>
              <a:gd name="connsiteX45" fmla="*/ 1039799 w 12192000"/>
              <a:gd name="connsiteY45" fmla="*/ 4961027 h 5322895"/>
              <a:gd name="connsiteX46" fmla="*/ 797865 w 12192000"/>
              <a:gd name="connsiteY46" fmla="*/ 4927397 h 5322895"/>
              <a:gd name="connsiteX47" fmla="*/ 579265 w 12192000"/>
              <a:gd name="connsiteY47" fmla="*/ 4895519 h 5322895"/>
              <a:gd name="connsiteX48" fmla="*/ 395052 w 12192000"/>
              <a:gd name="connsiteY48" fmla="*/ 4868896 h 5322895"/>
              <a:gd name="connsiteX49" fmla="*/ 240312 w 12192000"/>
              <a:gd name="connsiteY49" fmla="*/ 4843673 h 5322895"/>
              <a:gd name="connsiteX50" fmla="*/ 27853 w 12192000"/>
              <a:gd name="connsiteY50" fmla="*/ 4807592 h 5322895"/>
              <a:gd name="connsiteX51" fmla="*/ 0 w 12192000"/>
              <a:gd name="connsiteY51" fmla="*/ 4802879 h 5322895"/>
              <a:gd name="connsiteX52" fmla="*/ 0 w 12192000"/>
              <a:gd name="connsiteY52" fmla="*/ 3753332 h 5322895"/>
              <a:gd name="connsiteX53" fmla="*/ 0 w 12192000"/>
              <a:gd name="connsiteY53" fmla="*/ 3571886 h 5322895"/>
              <a:gd name="connsiteX54" fmla="*/ 0 w 12192000"/>
              <a:gd name="connsiteY54" fmla="*/ 471948 h 5322895"/>
              <a:gd name="connsiteX55" fmla="*/ 0 w 12192000"/>
              <a:gd name="connsiteY55" fmla="*/ 213719 h 5322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000" h="5322895">
                <a:moveTo>
                  <a:pt x="0" y="0"/>
                </a:moveTo>
                <a:lnTo>
                  <a:pt x="12192000" y="0"/>
                </a:lnTo>
                <a:lnTo>
                  <a:pt x="12192000" y="213719"/>
                </a:lnTo>
                <a:lnTo>
                  <a:pt x="12192000" y="471948"/>
                </a:lnTo>
                <a:lnTo>
                  <a:pt x="12192000" y="3571886"/>
                </a:lnTo>
                <a:lnTo>
                  <a:pt x="12192000" y="3753332"/>
                </a:lnTo>
                <a:lnTo>
                  <a:pt x="12192000" y="4806077"/>
                </a:lnTo>
                <a:lnTo>
                  <a:pt x="11957522" y="4849979"/>
                </a:lnTo>
                <a:lnTo>
                  <a:pt x="11679973" y="4899723"/>
                </a:lnTo>
                <a:lnTo>
                  <a:pt x="11401197" y="4948416"/>
                </a:lnTo>
                <a:lnTo>
                  <a:pt x="11121192" y="4990102"/>
                </a:lnTo>
                <a:lnTo>
                  <a:pt x="10842416" y="5032139"/>
                </a:lnTo>
                <a:lnTo>
                  <a:pt x="10562411" y="5071374"/>
                </a:lnTo>
                <a:lnTo>
                  <a:pt x="10286091" y="5105003"/>
                </a:lnTo>
                <a:lnTo>
                  <a:pt x="10006086" y="5136881"/>
                </a:lnTo>
                <a:lnTo>
                  <a:pt x="9727310" y="5165957"/>
                </a:lnTo>
                <a:lnTo>
                  <a:pt x="9453445" y="5191179"/>
                </a:lnTo>
                <a:lnTo>
                  <a:pt x="9175897" y="5216401"/>
                </a:lnTo>
                <a:lnTo>
                  <a:pt x="8902033" y="5237420"/>
                </a:lnTo>
                <a:lnTo>
                  <a:pt x="8628169" y="5253884"/>
                </a:lnTo>
                <a:lnTo>
                  <a:pt x="8355533" y="5271050"/>
                </a:lnTo>
                <a:lnTo>
                  <a:pt x="8085353" y="5285412"/>
                </a:lnTo>
                <a:lnTo>
                  <a:pt x="7817629" y="5295571"/>
                </a:lnTo>
                <a:lnTo>
                  <a:pt x="7549905" y="5304329"/>
                </a:lnTo>
                <a:lnTo>
                  <a:pt x="7284638" y="5312736"/>
                </a:lnTo>
                <a:lnTo>
                  <a:pt x="7023055" y="5316590"/>
                </a:lnTo>
                <a:lnTo>
                  <a:pt x="6761472" y="5320793"/>
                </a:lnTo>
                <a:lnTo>
                  <a:pt x="6503573" y="5322895"/>
                </a:lnTo>
                <a:lnTo>
                  <a:pt x="6248130" y="5320793"/>
                </a:lnTo>
                <a:lnTo>
                  <a:pt x="5995144" y="5320793"/>
                </a:lnTo>
                <a:lnTo>
                  <a:pt x="5744613" y="5316590"/>
                </a:lnTo>
                <a:lnTo>
                  <a:pt x="5498995" y="5310284"/>
                </a:lnTo>
                <a:lnTo>
                  <a:pt x="5255834" y="5304329"/>
                </a:lnTo>
                <a:lnTo>
                  <a:pt x="5017584" y="5297673"/>
                </a:lnTo>
                <a:lnTo>
                  <a:pt x="4780562" y="5287514"/>
                </a:lnTo>
                <a:lnTo>
                  <a:pt x="4547227" y="5276654"/>
                </a:lnTo>
                <a:lnTo>
                  <a:pt x="4318800" y="5266846"/>
                </a:lnTo>
                <a:lnTo>
                  <a:pt x="3873004" y="5239171"/>
                </a:lnTo>
                <a:lnTo>
                  <a:pt x="3445628" y="5209746"/>
                </a:lnTo>
                <a:lnTo>
                  <a:pt x="3035446" y="5178918"/>
                </a:lnTo>
                <a:lnTo>
                  <a:pt x="2647370" y="5144939"/>
                </a:lnTo>
                <a:lnTo>
                  <a:pt x="2276487" y="5109557"/>
                </a:lnTo>
                <a:lnTo>
                  <a:pt x="1932621" y="5071374"/>
                </a:lnTo>
                <a:lnTo>
                  <a:pt x="1609634" y="5033891"/>
                </a:lnTo>
                <a:lnTo>
                  <a:pt x="1312435" y="4996408"/>
                </a:lnTo>
                <a:lnTo>
                  <a:pt x="1039799" y="4961027"/>
                </a:lnTo>
                <a:lnTo>
                  <a:pt x="797865" y="4927397"/>
                </a:lnTo>
                <a:lnTo>
                  <a:pt x="579265" y="4895519"/>
                </a:lnTo>
                <a:lnTo>
                  <a:pt x="395052" y="4868896"/>
                </a:lnTo>
                <a:lnTo>
                  <a:pt x="240312" y="4843673"/>
                </a:lnTo>
                <a:lnTo>
                  <a:pt x="27853" y="4807592"/>
                </a:lnTo>
                <a:lnTo>
                  <a:pt x="0" y="4802879"/>
                </a:lnTo>
                <a:lnTo>
                  <a:pt x="0" y="3753332"/>
                </a:lnTo>
                <a:lnTo>
                  <a:pt x="0" y="3571886"/>
                </a:lnTo>
                <a:lnTo>
                  <a:pt x="0" y="471948"/>
                </a:lnTo>
                <a:lnTo>
                  <a:pt x="0" y="213719"/>
                </a:lnTo>
                <a:close/>
              </a:path>
            </a:pathLst>
          </a:custGeom>
          <a:ln w="44450">
            <a:gradFill>
              <a:gsLst>
                <a:gs pos="0">
                  <a:schemeClr val="bg2">
                    <a:alpha val="65000"/>
                  </a:schemeClr>
                </a:gs>
                <a:gs pos="98000">
                  <a:schemeClr val="bg2">
                    <a:lumMod val="75000"/>
                    <a:alpha val="55000"/>
                  </a:schemeClr>
                </a:gs>
              </a:gsLst>
              <a:lin ang="5400000" scaled="1"/>
            </a:gradFill>
          </a:ln>
          <a:effectLst>
            <a:outerShdw blurRad="50800" dist="38100" dir="5400000" algn="t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B86A8D6-5C6E-48F7-B70E-334AD022A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1012" y="865974"/>
            <a:ext cx="8676222" cy="364382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dirty="0" err="1">
                <a:solidFill>
                  <a:srgbClr val="53F32D"/>
                </a:soli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VSCode</a:t>
            </a:r>
            <a:r>
              <a:rPr lang="en-US" sz="6600" dirty="0">
                <a:solidFill>
                  <a:srgbClr val="53F32D"/>
                </a:soli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 com </a:t>
            </a:r>
            <a:r>
              <a:rPr lang="en-US" sz="6600" dirty="0" err="1">
                <a:solidFill>
                  <a:srgbClr val="53F32D"/>
                </a:soli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extensão</a:t>
            </a:r>
            <a:r>
              <a:rPr lang="en-US" sz="6600" dirty="0">
                <a:solidFill>
                  <a:srgbClr val="53F32D"/>
                </a:soli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 TOTVS</a:t>
            </a:r>
          </a:p>
        </p:txBody>
      </p:sp>
      <p:pic>
        <p:nvPicPr>
          <p:cNvPr id="4" name="Imagem 3" descr="Uma imagem contendo relógio, luz, placar&#10;&#10;Descrição gerada automaticamente">
            <a:extLst>
              <a:ext uri="{FF2B5EF4-FFF2-40B4-BE49-F238E27FC236}">
                <a16:creationId xmlns:a16="http://schemas.microsoft.com/office/drawing/2014/main" id="{A7D252E3-D941-4D25-A123-30508962B9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9986" y="5617141"/>
            <a:ext cx="1098273" cy="1098273"/>
          </a:xfrm>
          <a:prstGeom prst="rect">
            <a:avLst/>
          </a:prstGeom>
          <a:effectLst>
            <a:glow rad="228600">
              <a:srgbClr val="00B050">
                <a:alpha val="40000"/>
              </a:srgbClr>
            </a:glow>
          </a:effectLst>
        </p:spPr>
      </p:pic>
    </p:spTree>
    <p:extLst>
      <p:ext uri="{BB962C8B-B14F-4D97-AF65-F5344CB8AC3E}">
        <p14:creationId xmlns:p14="http://schemas.microsoft.com/office/powerpoint/2010/main" val="41183645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BB86953C-409E-450D-8D7E-8E19708F9E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8660" y="1124779"/>
            <a:ext cx="11827566" cy="5539406"/>
          </a:xfrm>
        </p:spPr>
        <p:txBody>
          <a:bodyPr>
            <a:normAutofit/>
          </a:bodyPr>
          <a:lstStyle/>
          <a:p>
            <a:pPr marL="457200" indent="-457200" algn="l">
              <a:buFont typeface="Arial"/>
              <a:buAutoNum type="alphaUcParenR"/>
            </a:pPr>
            <a:r>
              <a:rPr lang="pt-BR" sz="4400" b="1" dirty="0">
                <a:latin typeface="Consolas" panose="020B0609020204030204" pitchFamily="49" charset="0"/>
              </a:rPr>
              <a:t> Trilhas e Monitorar</a:t>
            </a:r>
          </a:p>
          <a:p>
            <a:pPr marL="457200" indent="-457200" algn="l">
              <a:buFont typeface="Arial"/>
              <a:buAutoNum type="alphaUcParenR"/>
            </a:pPr>
            <a:r>
              <a:rPr lang="pt-BR" sz="4400" b="1" dirty="0">
                <a:latin typeface="Consolas" panose="020B0609020204030204" pitchFamily="49" charset="0"/>
              </a:rPr>
              <a:t> Trilhas e Debugar</a:t>
            </a:r>
          </a:p>
          <a:p>
            <a:pPr marL="457200" indent="-457200" algn="l">
              <a:buFont typeface="Arial"/>
              <a:buAutoNum type="alphaUcParenR"/>
            </a:pPr>
            <a:r>
              <a:rPr lang="pt-BR" sz="4400" b="1" dirty="0">
                <a:latin typeface="Consolas" panose="020B0609020204030204" pitchFamily="49" charset="0"/>
              </a:rPr>
              <a:t> Trilhas e Mapa</a:t>
            </a:r>
          </a:p>
          <a:p>
            <a:pPr marL="457200" indent="-457200" algn="l">
              <a:buFont typeface="Arial"/>
              <a:buAutoNum type="alphaUcParenR"/>
            </a:pPr>
            <a:r>
              <a:rPr lang="pt-BR" sz="4400" b="1" dirty="0"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onsolas" panose="020B0609020204030204" pitchFamily="49" charset="0"/>
              </a:rPr>
              <a:t> Trilhas e </a:t>
            </a:r>
            <a:r>
              <a:rPr lang="pt-BR" sz="4400" b="1" dirty="0" err="1"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onsolas" panose="020B0609020204030204" pitchFamily="49" charset="0"/>
              </a:rPr>
              <a:t>Minimapa</a:t>
            </a:r>
            <a:endParaRPr lang="pt-BR" dirty="0"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</p:txBody>
      </p:sp>
      <p:pic>
        <p:nvPicPr>
          <p:cNvPr id="8" name="Imagem 7" descr="Uma imagem contendo relógio, luz, placar&#10;&#10;Descrição gerada automaticamente">
            <a:extLst>
              <a:ext uri="{FF2B5EF4-FFF2-40B4-BE49-F238E27FC236}">
                <a16:creationId xmlns:a16="http://schemas.microsoft.com/office/drawing/2014/main" id="{33630172-AD75-49B5-835B-BA22193BF2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4261" y="5565912"/>
            <a:ext cx="1098273" cy="1098273"/>
          </a:xfrm>
          <a:prstGeom prst="rect">
            <a:avLst/>
          </a:prstGeom>
          <a:effectLst>
            <a:glow rad="228600">
              <a:srgbClr val="00B050">
                <a:alpha val="40000"/>
              </a:srgbClr>
            </a:glow>
          </a:effec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CF215EFD-1F0D-449D-8A76-51CD115B8424}"/>
              </a:ext>
            </a:extLst>
          </p:cNvPr>
          <p:cNvSpPr txBox="1"/>
          <p:nvPr/>
        </p:nvSpPr>
        <p:spPr>
          <a:xfrm>
            <a:off x="218660" y="85059"/>
            <a:ext cx="117546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>
                <a:solidFill>
                  <a:srgbClr val="53F32D"/>
                </a:soli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anose="020B0604020202020204" pitchFamily="34" charset="0"/>
              </a:rPr>
              <a:t>4 - Quais são as visões auxiliares para navegação do código fonte?</a:t>
            </a:r>
            <a:endParaRPr lang="pt-BR" sz="3600" dirty="0">
              <a:solidFill>
                <a:srgbClr val="53F32D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639247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BB86953C-409E-450D-8D7E-8E19708F9E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8660" y="1124779"/>
            <a:ext cx="11827566" cy="5539406"/>
          </a:xfrm>
        </p:spPr>
        <p:txBody>
          <a:bodyPr>
            <a:normAutofit/>
          </a:bodyPr>
          <a:lstStyle/>
          <a:p>
            <a:pPr marL="457200" indent="-457200" algn="l">
              <a:buFont typeface="Arial"/>
              <a:buAutoNum type="alphaUcParenR"/>
            </a:pPr>
            <a:r>
              <a:rPr lang="pt-BR" sz="4400" b="1" dirty="0">
                <a:latin typeface="Consolas" panose="020B0609020204030204" pitchFamily="49" charset="0"/>
              </a:rPr>
              <a:t> Totvs Monitor e Totvs </a:t>
            </a:r>
            <a:r>
              <a:rPr lang="pt-BR" sz="4400" b="1" dirty="0" err="1">
                <a:latin typeface="Consolas" panose="020B0609020204030204" pitchFamily="49" charset="0"/>
              </a:rPr>
              <a:t>Environment</a:t>
            </a:r>
            <a:endParaRPr lang="pt-BR" sz="4400" b="1" dirty="0">
              <a:latin typeface="Consolas" panose="020B0609020204030204" pitchFamily="49" charset="0"/>
            </a:endParaRPr>
          </a:p>
          <a:p>
            <a:pPr marL="457200" indent="-457200" algn="l">
              <a:buFont typeface="Arial"/>
              <a:buAutoNum type="alphaUcParenR"/>
            </a:pPr>
            <a:r>
              <a:rPr lang="pt-BR" sz="4400" b="1" dirty="0">
                <a:latin typeface="Consolas" panose="020B0609020204030204" pitchFamily="49" charset="0"/>
              </a:rPr>
              <a:t> Totvs </a:t>
            </a:r>
            <a:r>
              <a:rPr lang="pt-BR" sz="4400" b="1" dirty="0" err="1">
                <a:latin typeface="Consolas" panose="020B0609020204030204" pitchFamily="49" charset="0"/>
              </a:rPr>
              <a:t>Developer</a:t>
            </a:r>
            <a:r>
              <a:rPr lang="pt-BR" sz="4400" b="1" dirty="0">
                <a:latin typeface="Consolas" panose="020B0609020204030204" pitchFamily="49" charset="0"/>
              </a:rPr>
              <a:t> Studio e Totvs Monitor</a:t>
            </a:r>
          </a:p>
          <a:p>
            <a:pPr marL="457200" indent="-457200" algn="l">
              <a:buFont typeface="Arial"/>
              <a:buAutoNum type="alphaUcParenR"/>
            </a:pPr>
            <a:r>
              <a:rPr lang="pt-BR" sz="4400" b="1" dirty="0">
                <a:latin typeface="Consolas" panose="020B0609020204030204" pitchFamily="49" charset="0"/>
              </a:rPr>
              <a:t> Totvs </a:t>
            </a:r>
            <a:r>
              <a:rPr lang="pt-BR" sz="4400" b="1" dirty="0" err="1">
                <a:latin typeface="Consolas" panose="020B0609020204030204" pitchFamily="49" charset="0"/>
              </a:rPr>
              <a:t>Environment</a:t>
            </a:r>
            <a:r>
              <a:rPr lang="pt-BR" sz="4400" b="1" dirty="0">
                <a:latin typeface="Consolas" panose="020B0609020204030204" pitchFamily="49" charset="0"/>
              </a:rPr>
              <a:t> e Totvs </a:t>
            </a:r>
            <a:r>
              <a:rPr lang="pt-BR" sz="4400" b="1" dirty="0" err="1">
                <a:latin typeface="Consolas" panose="020B0609020204030204" pitchFamily="49" charset="0"/>
              </a:rPr>
              <a:t>Developer</a:t>
            </a:r>
            <a:r>
              <a:rPr lang="pt-BR" sz="4400" b="1" dirty="0">
                <a:latin typeface="Consolas" panose="020B0609020204030204" pitchFamily="49" charset="0"/>
              </a:rPr>
              <a:t> Studio</a:t>
            </a:r>
          </a:p>
          <a:p>
            <a:pPr marL="457200" indent="-457200" algn="l">
              <a:buFont typeface="Arial"/>
              <a:buAutoNum type="alphaUcParenR"/>
            </a:pPr>
            <a:r>
              <a:rPr lang="pt-BR" sz="4400" b="1" dirty="0">
                <a:latin typeface="Consolas" panose="020B0609020204030204" pitchFamily="49" charset="0"/>
              </a:rPr>
              <a:t> Totvs </a:t>
            </a:r>
            <a:r>
              <a:rPr lang="pt-BR" sz="4400" b="1" dirty="0" err="1">
                <a:latin typeface="Consolas" panose="020B0609020204030204" pitchFamily="49" charset="0"/>
              </a:rPr>
              <a:t>Developer</a:t>
            </a:r>
            <a:r>
              <a:rPr lang="pt-BR" sz="4400" b="1" dirty="0">
                <a:latin typeface="Consolas" panose="020B0609020204030204" pitchFamily="49" charset="0"/>
              </a:rPr>
              <a:t> Studio e Totvs Inspector</a:t>
            </a:r>
            <a:endParaRPr lang="pt-BR" dirty="0"/>
          </a:p>
        </p:txBody>
      </p:sp>
      <p:pic>
        <p:nvPicPr>
          <p:cNvPr id="8" name="Imagem 7" descr="Uma imagem contendo relógio, luz, placar&#10;&#10;Descrição gerada automaticamente">
            <a:extLst>
              <a:ext uri="{FF2B5EF4-FFF2-40B4-BE49-F238E27FC236}">
                <a16:creationId xmlns:a16="http://schemas.microsoft.com/office/drawing/2014/main" id="{33630172-AD75-49B5-835B-BA22193BF2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4261" y="5565912"/>
            <a:ext cx="1098273" cy="1098273"/>
          </a:xfrm>
          <a:prstGeom prst="rect">
            <a:avLst/>
          </a:prstGeom>
          <a:effectLst>
            <a:glow rad="228600">
              <a:srgbClr val="00B050">
                <a:alpha val="40000"/>
              </a:srgbClr>
            </a:glow>
          </a:effec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CF215EFD-1F0D-449D-8A76-51CD115B8424}"/>
              </a:ext>
            </a:extLst>
          </p:cNvPr>
          <p:cNvSpPr txBox="1"/>
          <p:nvPr/>
        </p:nvSpPr>
        <p:spPr>
          <a:xfrm>
            <a:off x="218660" y="85059"/>
            <a:ext cx="117546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>
                <a:solidFill>
                  <a:srgbClr val="53F32D"/>
                </a:soli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anose="020B0604020202020204" pitchFamily="34" charset="0"/>
              </a:rPr>
              <a:t>5 - Quais extensões são ideais para instalarmos no </a:t>
            </a:r>
            <a:r>
              <a:rPr lang="pt-BR" sz="3600" dirty="0" err="1">
                <a:solidFill>
                  <a:srgbClr val="53F32D"/>
                </a:soli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anose="020B0604020202020204" pitchFamily="34" charset="0"/>
              </a:rPr>
              <a:t>VSCode</a:t>
            </a:r>
            <a:r>
              <a:rPr lang="pt-BR" sz="3600" dirty="0">
                <a:solidFill>
                  <a:srgbClr val="53F32D"/>
                </a:soli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anose="020B0604020202020204" pitchFamily="34" charset="0"/>
              </a:rPr>
              <a:t> para programarmos em </a:t>
            </a:r>
            <a:r>
              <a:rPr lang="pt-BR" sz="3600" dirty="0" err="1">
                <a:solidFill>
                  <a:srgbClr val="53F32D"/>
                </a:soli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anose="020B0604020202020204" pitchFamily="34" charset="0"/>
              </a:rPr>
              <a:t>AdvPL</a:t>
            </a:r>
            <a:r>
              <a:rPr lang="pt-BR" sz="3600" dirty="0">
                <a:solidFill>
                  <a:srgbClr val="53F32D"/>
                </a:soli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anose="020B0604020202020204" pitchFamily="34" charset="0"/>
              </a:rPr>
              <a:t>?</a:t>
            </a:r>
            <a:endParaRPr lang="pt-BR" sz="3600" dirty="0">
              <a:solidFill>
                <a:srgbClr val="53F32D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12001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BB86953C-409E-450D-8D7E-8E19708F9E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8660" y="1124779"/>
            <a:ext cx="11827566" cy="5539406"/>
          </a:xfrm>
        </p:spPr>
        <p:txBody>
          <a:bodyPr>
            <a:normAutofit/>
          </a:bodyPr>
          <a:lstStyle/>
          <a:p>
            <a:pPr marL="457200" indent="-457200" algn="l">
              <a:buFont typeface="Arial"/>
              <a:buAutoNum type="alphaUcParenR"/>
            </a:pPr>
            <a:r>
              <a:rPr lang="pt-BR" sz="4400" b="1" dirty="0">
                <a:latin typeface="Consolas" panose="020B0609020204030204" pitchFamily="49" charset="0"/>
              </a:rPr>
              <a:t> Totvs Monitor e Totvs </a:t>
            </a:r>
            <a:r>
              <a:rPr lang="pt-BR" sz="4400" b="1" dirty="0" err="1">
                <a:latin typeface="Consolas" panose="020B0609020204030204" pitchFamily="49" charset="0"/>
              </a:rPr>
              <a:t>Environment</a:t>
            </a:r>
            <a:endParaRPr lang="pt-BR" sz="4400" b="1" dirty="0">
              <a:latin typeface="Consolas" panose="020B0609020204030204" pitchFamily="49" charset="0"/>
            </a:endParaRPr>
          </a:p>
          <a:p>
            <a:pPr marL="457200" indent="-457200" algn="l">
              <a:buFont typeface="Arial"/>
              <a:buAutoNum type="alphaUcParenR"/>
            </a:pPr>
            <a:r>
              <a:rPr lang="pt-BR" sz="4400" b="1" dirty="0"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onsolas" panose="020B0609020204030204" pitchFamily="49" charset="0"/>
              </a:rPr>
              <a:t> Totvs </a:t>
            </a:r>
            <a:r>
              <a:rPr lang="pt-BR" sz="4400" b="1" dirty="0" err="1"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onsolas" panose="020B0609020204030204" pitchFamily="49" charset="0"/>
              </a:rPr>
              <a:t>Developer</a:t>
            </a:r>
            <a:r>
              <a:rPr lang="pt-BR" sz="4400" b="1" dirty="0"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onsolas" panose="020B0609020204030204" pitchFamily="49" charset="0"/>
              </a:rPr>
              <a:t> Studio e Totvs Monitor</a:t>
            </a:r>
          </a:p>
          <a:p>
            <a:pPr marL="457200" indent="-457200" algn="l">
              <a:buFont typeface="Arial"/>
              <a:buAutoNum type="alphaUcParenR"/>
            </a:pPr>
            <a:r>
              <a:rPr lang="pt-BR" sz="4400" b="1" dirty="0">
                <a:latin typeface="Consolas" panose="020B0609020204030204" pitchFamily="49" charset="0"/>
              </a:rPr>
              <a:t> Totvs </a:t>
            </a:r>
            <a:r>
              <a:rPr lang="pt-BR" sz="4400" b="1" dirty="0" err="1">
                <a:latin typeface="Consolas" panose="020B0609020204030204" pitchFamily="49" charset="0"/>
              </a:rPr>
              <a:t>Environment</a:t>
            </a:r>
            <a:r>
              <a:rPr lang="pt-BR" sz="4400" b="1" dirty="0">
                <a:latin typeface="Consolas" panose="020B0609020204030204" pitchFamily="49" charset="0"/>
              </a:rPr>
              <a:t> e Totvs </a:t>
            </a:r>
            <a:r>
              <a:rPr lang="pt-BR" sz="4400" b="1" dirty="0" err="1">
                <a:latin typeface="Consolas" panose="020B0609020204030204" pitchFamily="49" charset="0"/>
              </a:rPr>
              <a:t>Developer</a:t>
            </a:r>
            <a:r>
              <a:rPr lang="pt-BR" sz="4400" b="1" dirty="0">
                <a:latin typeface="Consolas" panose="020B0609020204030204" pitchFamily="49" charset="0"/>
              </a:rPr>
              <a:t> Studio</a:t>
            </a:r>
          </a:p>
          <a:p>
            <a:pPr marL="457200" indent="-457200" algn="l">
              <a:buFont typeface="Arial"/>
              <a:buAutoNum type="alphaUcParenR"/>
            </a:pPr>
            <a:r>
              <a:rPr lang="pt-BR" sz="4400" b="1" dirty="0">
                <a:latin typeface="Consolas" panose="020B0609020204030204" pitchFamily="49" charset="0"/>
              </a:rPr>
              <a:t> Totvs </a:t>
            </a:r>
            <a:r>
              <a:rPr lang="pt-BR" sz="4400" b="1" dirty="0" err="1">
                <a:latin typeface="Consolas" panose="020B0609020204030204" pitchFamily="49" charset="0"/>
              </a:rPr>
              <a:t>Developer</a:t>
            </a:r>
            <a:r>
              <a:rPr lang="pt-BR" sz="4400" b="1" dirty="0">
                <a:latin typeface="Consolas" panose="020B0609020204030204" pitchFamily="49" charset="0"/>
              </a:rPr>
              <a:t> Studio e Totvs Inspector</a:t>
            </a:r>
            <a:endParaRPr lang="pt-BR" dirty="0"/>
          </a:p>
        </p:txBody>
      </p:sp>
      <p:pic>
        <p:nvPicPr>
          <p:cNvPr id="8" name="Imagem 7" descr="Uma imagem contendo relógio, luz, placar&#10;&#10;Descrição gerada automaticamente">
            <a:extLst>
              <a:ext uri="{FF2B5EF4-FFF2-40B4-BE49-F238E27FC236}">
                <a16:creationId xmlns:a16="http://schemas.microsoft.com/office/drawing/2014/main" id="{33630172-AD75-49B5-835B-BA22193BF2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4261" y="5565912"/>
            <a:ext cx="1098273" cy="1098273"/>
          </a:xfrm>
          <a:prstGeom prst="rect">
            <a:avLst/>
          </a:prstGeom>
          <a:effectLst>
            <a:glow rad="228600">
              <a:srgbClr val="00B050">
                <a:alpha val="40000"/>
              </a:srgbClr>
            </a:glow>
          </a:effec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CF215EFD-1F0D-449D-8A76-51CD115B8424}"/>
              </a:ext>
            </a:extLst>
          </p:cNvPr>
          <p:cNvSpPr txBox="1"/>
          <p:nvPr/>
        </p:nvSpPr>
        <p:spPr>
          <a:xfrm>
            <a:off x="218660" y="85059"/>
            <a:ext cx="117546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>
                <a:solidFill>
                  <a:srgbClr val="53F32D"/>
                </a:soli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anose="020B0604020202020204" pitchFamily="34" charset="0"/>
              </a:rPr>
              <a:t>5 - Quais extensões </a:t>
            </a:r>
            <a:r>
              <a:rPr lang="pt-BR" sz="3600">
                <a:solidFill>
                  <a:srgbClr val="53F32D"/>
                </a:soli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anose="020B0604020202020204" pitchFamily="34" charset="0"/>
              </a:rPr>
              <a:t>são ideais </a:t>
            </a:r>
            <a:r>
              <a:rPr lang="pt-BR" sz="3600" dirty="0">
                <a:solidFill>
                  <a:srgbClr val="53F32D"/>
                </a:soli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anose="020B0604020202020204" pitchFamily="34" charset="0"/>
              </a:rPr>
              <a:t>para instalarmos no </a:t>
            </a:r>
            <a:r>
              <a:rPr lang="pt-BR" sz="3600" dirty="0" err="1">
                <a:solidFill>
                  <a:srgbClr val="53F32D"/>
                </a:soli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anose="020B0604020202020204" pitchFamily="34" charset="0"/>
              </a:rPr>
              <a:t>VSCode</a:t>
            </a:r>
            <a:r>
              <a:rPr lang="pt-BR" sz="3600" dirty="0">
                <a:solidFill>
                  <a:srgbClr val="53F32D"/>
                </a:soli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anose="020B0604020202020204" pitchFamily="34" charset="0"/>
              </a:rPr>
              <a:t> para programarmos em </a:t>
            </a:r>
            <a:r>
              <a:rPr lang="pt-BR" sz="3600" dirty="0" err="1">
                <a:solidFill>
                  <a:srgbClr val="53F32D"/>
                </a:soli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anose="020B0604020202020204" pitchFamily="34" charset="0"/>
              </a:rPr>
              <a:t>AdvPL</a:t>
            </a:r>
            <a:r>
              <a:rPr lang="pt-BR" sz="3600" dirty="0">
                <a:solidFill>
                  <a:srgbClr val="53F32D"/>
                </a:soli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anose="020B0604020202020204" pitchFamily="34" charset="0"/>
              </a:rPr>
              <a:t>?</a:t>
            </a:r>
            <a:endParaRPr lang="pt-BR" sz="3600" dirty="0">
              <a:solidFill>
                <a:srgbClr val="53F32D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904848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53857C-BB24-4EDB-BF05-FD10EA9152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017" y="145016"/>
            <a:ext cx="11940209" cy="876852"/>
          </a:xfrm>
        </p:spPr>
        <p:txBody>
          <a:bodyPr/>
          <a:lstStyle/>
          <a:p>
            <a:r>
              <a:rPr lang="pt-BR" dirty="0" err="1"/>
              <a:t>ENcerramento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B86953C-409E-450D-8D7E-8E19708F9E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8660" y="1124779"/>
            <a:ext cx="10243777" cy="5539406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4000" dirty="0"/>
              <a:t>De </a:t>
            </a:r>
            <a:r>
              <a:rPr lang="pt-BR" sz="4000" dirty="0">
                <a:solidFill>
                  <a:srgbClr val="53F32D"/>
                </a:solidFill>
              </a:rPr>
              <a:t>4 a 5 </a:t>
            </a:r>
            <a:r>
              <a:rPr lang="pt-BR" sz="4000" dirty="0"/>
              <a:t>Perguntas corretas - Parabéns, desempenho Excelente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4000" dirty="0"/>
              <a:t>De </a:t>
            </a:r>
            <a:r>
              <a:rPr lang="pt-BR" sz="4000" dirty="0">
                <a:solidFill>
                  <a:srgbClr val="53F32D"/>
                </a:solidFill>
              </a:rPr>
              <a:t>2 a 3 </a:t>
            </a:r>
            <a:r>
              <a:rPr lang="pt-BR" sz="4000" dirty="0"/>
              <a:t>Perguntas corretas - Muito bom, mas é possível melhorar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4000" dirty="0"/>
              <a:t>De </a:t>
            </a:r>
            <a:r>
              <a:rPr lang="pt-BR" sz="4000" dirty="0">
                <a:solidFill>
                  <a:srgbClr val="53F32D"/>
                </a:solidFill>
              </a:rPr>
              <a:t>0 a 1 </a:t>
            </a:r>
            <a:r>
              <a:rPr lang="pt-BR" sz="4000" dirty="0"/>
              <a:t>Perguntas Corretas - É necessário mais estudos</a:t>
            </a:r>
          </a:p>
        </p:txBody>
      </p:sp>
      <p:pic>
        <p:nvPicPr>
          <p:cNvPr id="8" name="Imagem 7" descr="Uma imagem contendo relógio, luz, placar&#10;&#10;Descrição gerada automaticamente">
            <a:extLst>
              <a:ext uri="{FF2B5EF4-FFF2-40B4-BE49-F238E27FC236}">
                <a16:creationId xmlns:a16="http://schemas.microsoft.com/office/drawing/2014/main" id="{33630172-AD75-49B5-835B-BA22193BF2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4261" y="5565912"/>
            <a:ext cx="1098273" cy="1098273"/>
          </a:xfrm>
          <a:prstGeom prst="rect">
            <a:avLst/>
          </a:prstGeom>
          <a:effectLst>
            <a:glow rad="228600">
              <a:srgbClr val="00B050">
                <a:alpha val="40000"/>
              </a:srgbClr>
            </a:glow>
          </a:effectLst>
        </p:spPr>
      </p:pic>
    </p:spTree>
    <p:extLst>
      <p:ext uri="{BB962C8B-B14F-4D97-AF65-F5344CB8AC3E}">
        <p14:creationId xmlns:p14="http://schemas.microsoft.com/office/powerpoint/2010/main" val="23489684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53857C-BB24-4EDB-BF05-FD10EA9152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017" y="145016"/>
            <a:ext cx="11940209" cy="876852"/>
          </a:xfrm>
        </p:spPr>
        <p:txBody>
          <a:bodyPr/>
          <a:lstStyle/>
          <a:p>
            <a:r>
              <a:rPr lang="pt-BR" dirty="0"/>
              <a:t>Obrigado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B86953C-409E-450D-8D7E-8E19708F9E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8660" y="1124779"/>
            <a:ext cx="10243777" cy="5539406"/>
          </a:xfrm>
        </p:spPr>
        <p:txBody>
          <a:bodyPr>
            <a:norm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pt-BR" sz="4000" i="1" dirty="0"/>
              <a:t>Nosso Fórum:           </a:t>
            </a:r>
            <a:r>
              <a:rPr lang="pt-BR" sz="4000" i="1" dirty="0">
                <a:hlinkClick r:id="rId2"/>
              </a:rPr>
              <a:t>discord.gg/hJ63Rn8</a:t>
            </a:r>
            <a:endParaRPr lang="pt-BR" sz="4000" i="1" dirty="0"/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pt-BR" sz="4000" i="1" dirty="0"/>
              <a:t>Assinar os Cursos: </a:t>
            </a:r>
            <a:r>
              <a:rPr lang="pt-BR" sz="4000" i="1" dirty="0">
                <a:hlinkClick r:id="rId3"/>
              </a:rPr>
              <a:t>terminaldeinformacao.com/</a:t>
            </a:r>
            <a:r>
              <a:rPr lang="pt-BR" sz="4000" i="1" dirty="0" err="1">
                <a:hlinkClick r:id="rId3"/>
              </a:rPr>
              <a:t>hotmart</a:t>
            </a:r>
            <a:endParaRPr lang="pt-BR" sz="4000" i="1" dirty="0"/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pt-BR" sz="4000" i="1" dirty="0"/>
              <a:t>Outras Dúvidas: </a:t>
            </a:r>
            <a:r>
              <a:rPr lang="pt-BR" sz="4000" i="1" dirty="0">
                <a:hlinkClick r:id="rId4"/>
              </a:rPr>
              <a:t>suporte@terminaldeinformacao.com</a:t>
            </a:r>
            <a:endParaRPr lang="pt-BR" sz="4000" i="1" dirty="0"/>
          </a:p>
          <a:p>
            <a:pPr algn="l"/>
            <a:endParaRPr lang="pt-BR" sz="4000" dirty="0"/>
          </a:p>
        </p:txBody>
      </p:sp>
      <p:pic>
        <p:nvPicPr>
          <p:cNvPr id="8" name="Imagem 7" descr="Uma imagem contendo relógio, luz, placar&#10;&#10;Descrição gerada automaticamente">
            <a:extLst>
              <a:ext uri="{FF2B5EF4-FFF2-40B4-BE49-F238E27FC236}">
                <a16:creationId xmlns:a16="http://schemas.microsoft.com/office/drawing/2014/main" id="{33630172-AD75-49B5-835B-BA22193BF2F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4261" y="5565912"/>
            <a:ext cx="1098273" cy="1098273"/>
          </a:xfrm>
          <a:prstGeom prst="rect">
            <a:avLst/>
          </a:prstGeom>
          <a:effectLst>
            <a:glow rad="228600">
              <a:srgbClr val="00B050">
                <a:alpha val="40000"/>
              </a:srgbClr>
            </a:glow>
          </a:effectLst>
        </p:spPr>
      </p:pic>
    </p:spTree>
    <p:extLst>
      <p:ext uri="{BB962C8B-B14F-4D97-AF65-F5344CB8AC3E}">
        <p14:creationId xmlns:p14="http://schemas.microsoft.com/office/powerpoint/2010/main" val="1751230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53857C-BB24-4EDB-BF05-FD10EA9152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017" y="145016"/>
            <a:ext cx="11940209" cy="876852"/>
          </a:xfrm>
        </p:spPr>
        <p:txBody>
          <a:bodyPr/>
          <a:lstStyle/>
          <a:p>
            <a:r>
              <a:rPr lang="pt-BR" dirty="0"/>
              <a:t>Instruções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B86953C-409E-450D-8D7E-8E19708F9E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8660" y="1124779"/>
            <a:ext cx="10515601" cy="5539406"/>
          </a:xfrm>
        </p:spPr>
        <p:txBody>
          <a:bodyPr>
            <a:normAutofit lnSpcReduction="10000"/>
          </a:bodyPr>
          <a:lstStyle/>
          <a:p>
            <a:pPr marL="457200" indent="-457200" algn="l">
              <a:buAutoNum type="arabicPeriod"/>
            </a:pPr>
            <a:r>
              <a:rPr lang="pt-BR" sz="2800" dirty="0"/>
              <a:t>Abrir a apresentação, ou enquanto estiver assistindo esse vídeo, pausar e parar sempre no momento das perguntas</a:t>
            </a:r>
          </a:p>
          <a:p>
            <a:pPr marL="457200" indent="-457200" algn="l">
              <a:buAutoNum type="arabicPeriod"/>
            </a:pPr>
            <a:r>
              <a:rPr lang="pt-BR" sz="2800" dirty="0"/>
              <a:t>Estude e assinale a alternativa, ou disserte a resposta que ache (pode ser em um papel ou </a:t>
            </a:r>
            <a:r>
              <a:rPr lang="pt-BR" sz="2800" dirty="0" err="1"/>
              <a:t>word</a:t>
            </a:r>
            <a:r>
              <a:rPr lang="pt-BR" sz="2800" dirty="0"/>
              <a:t>), e prossiga com o slide ou vídeo</a:t>
            </a:r>
          </a:p>
          <a:p>
            <a:pPr marL="457200" indent="-457200" algn="l">
              <a:buAutoNum type="arabicPeriod"/>
            </a:pPr>
            <a:r>
              <a:rPr lang="pt-BR" sz="2800" dirty="0"/>
              <a:t>Marque a pontuação das respostas (se você acertou), se você teve um resultado insatisfatório, fique a vontade para esclarecer suas dúvidas</a:t>
            </a:r>
          </a:p>
          <a:p>
            <a:pPr marL="457200" indent="-457200" algn="l">
              <a:buAutoNum type="arabicPeriod"/>
            </a:pPr>
            <a:endParaRPr lang="pt-BR" sz="2800" dirty="0"/>
          </a:p>
          <a:p>
            <a:pPr algn="l"/>
            <a:r>
              <a:rPr lang="pt-BR" sz="2800" dirty="0"/>
              <a:t>Se quiser fazer o download dos Exercícios, acesse </a:t>
            </a:r>
            <a:r>
              <a:rPr lang="pt-BR" sz="2800" dirty="0">
                <a:hlinkClick r:id="rId2"/>
              </a:rPr>
              <a:t>https://terminaldeinformacao.com/</a:t>
            </a:r>
            <a:r>
              <a:rPr lang="pt-BR" sz="2800" dirty="0" err="1">
                <a:hlinkClick r:id="rId2"/>
              </a:rPr>
              <a:t>exercicios</a:t>
            </a:r>
            <a:r>
              <a:rPr lang="pt-BR" sz="2800" dirty="0"/>
              <a:t>, a senha é </a:t>
            </a:r>
            <a:r>
              <a:rPr lang="pt-BR" sz="2800" b="1" dirty="0"/>
              <a:t>Ti@2012 </a:t>
            </a:r>
            <a:r>
              <a:rPr lang="pt-BR" sz="2800" dirty="0"/>
              <a:t>(T maiúsculo)</a:t>
            </a:r>
            <a:endParaRPr lang="pt-BR" sz="2800" b="1" dirty="0"/>
          </a:p>
        </p:txBody>
      </p:sp>
      <p:pic>
        <p:nvPicPr>
          <p:cNvPr id="8" name="Imagem 7" descr="Uma imagem contendo relógio, luz, placar&#10;&#10;Descrição gerada automaticamente">
            <a:extLst>
              <a:ext uri="{FF2B5EF4-FFF2-40B4-BE49-F238E27FC236}">
                <a16:creationId xmlns:a16="http://schemas.microsoft.com/office/drawing/2014/main" id="{33630172-AD75-49B5-835B-BA22193BF2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4261" y="5565912"/>
            <a:ext cx="1098273" cy="1098273"/>
          </a:xfrm>
          <a:prstGeom prst="rect">
            <a:avLst/>
          </a:prstGeom>
          <a:effectLst>
            <a:glow rad="228600">
              <a:srgbClr val="00B050">
                <a:alpha val="40000"/>
              </a:srgbClr>
            </a:glow>
          </a:effectLst>
        </p:spPr>
      </p:pic>
    </p:spTree>
    <p:extLst>
      <p:ext uri="{BB962C8B-B14F-4D97-AF65-F5344CB8AC3E}">
        <p14:creationId xmlns:p14="http://schemas.microsoft.com/office/powerpoint/2010/main" val="439804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BB86953C-409E-450D-8D7E-8E19708F9E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8660" y="1124779"/>
            <a:ext cx="11827566" cy="5539406"/>
          </a:xfrm>
        </p:spPr>
        <p:txBody>
          <a:bodyPr>
            <a:normAutofit/>
          </a:bodyPr>
          <a:lstStyle/>
          <a:p>
            <a:pPr marL="457200" indent="-457200" algn="l">
              <a:buFont typeface="Arial"/>
              <a:buAutoNum type="alphaUcParenR"/>
            </a:pPr>
            <a:r>
              <a:rPr lang="pt-BR" sz="4400" b="1" dirty="0">
                <a:latin typeface="Consolas" panose="020B0609020204030204" pitchFamily="49" charset="0"/>
              </a:rPr>
              <a:t> Windows, Mac e Linux</a:t>
            </a:r>
          </a:p>
          <a:p>
            <a:pPr marL="457200" indent="-457200" algn="l">
              <a:buFont typeface="Arial"/>
              <a:buAutoNum type="alphaUcParenR"/>
            </a:pPr>
            <a:r>
              <a:rPr lang="pt-BR" sz="4400" b="1" dirty="0">
                <a:latin typeface="Consolas" panose="020B0609020204030204" pitchFamily="49" charset="0"/>
              </a:rPr>
              <a:t> Windows e Mac</a:t>
            </a:r>
          </a:p>
          <a:p>
            <a:pPr marL="457200" indent="-457200" algn="l">
              <a:buFont typeface="Arial"/>
              <a:buAutoNum type="alphaUcParenR"/>
            </a:pPr>
            <a:r>
              <a:rPr lang="pt-BR" sz="4400" b="1" dirty="0">
                <a:latin typeface="Consolas" panose="020B0609020204030204" pitchFamily="49" charset="0"/>
              </a:rPr>
              <a:t> Windows e Linux</a:t>
            </a:r>
          </a:p>
          <a:p>
            <a:pPr marL="457200" indent="-457200" algn="l">
              <a:buFont typeface="Arial"/>
              <a:buAutoNum type="alphaUcParenR"/>
            </a:pPr>
            <a:r>
              <a:rPr lang="pt-BR" sz="4400" b="1" dirty="0">
                <a:latin typeface="Consolas" panose="020B0609020204030204" pitchFamily="49" charset="0"/>
              </a:rPr>
              <a:t> Somente Windows</a:t>
            </a:r>
            <a:endParaRPr lang="pt-BR" dirty="0"/>
          </a:p>
        </p:txBody>
      </p:sp>
      <p:pic>
        <p:nvPicPr>
          <p:cNvPr id="8" name="Imagem 7" descr="Uma imagem contendo relógio, luz, placar&#10;&#10;Descrição gerada automaticamente">
            <a:extLst>
              <a:ext uri="{FF2B5EF4-FFF2-40B4-BE49-F238E27FC236}">
                <a16:creationId xmlns:a16="http://schemas.microsoft.com/office/drawing/2014/main" id="{33630172-AD75-49B5-835B-BA22193BF2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4261" y="5565912"/>
            <a:ext cx="1098273" cy="1098273"/>
          </a:xfrm>
          <a:prstGeom prst="rect">
            <a:avLst/>
          </a:prstGeom>
          <a:effectLst>
            <a:glow rad="228600">
              <a:srgbClr val="00B050">
                <a:alpha val="40000"/>
              </a:srgbClr>
            </a:glow>
          </a:effec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CF215EFD-1F0D-449D-8A76-51CD115B8424}"/>
              </a:ext>
            </a:extLst>
          </p:cNvPr>
          <p:cNvSpPr txBox="1"/>
          <p:nvPr/>
        </p:nvSpPr>
        <p:spPr>
          <a:xfrm>
            <a:off x="218660" y="85059"/>
            <a:ext cx="117546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>
                <a:solidFill>
                  <a:srgbClr val="53F32D"/>
                </a:soli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anose="020B0604020202020204" pitchFamily="34" charset="0"/>
              </a:rPr>
              <a:t>1 - O </a:t>
            </a:r>
            <a:r>
              <a:rPr lang="pt-BR" sz="3600" dirty="0" err="1">
                <a:solidFill>
                  <a:srgbClr val="53F32D"/>
                </a:soli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anose="020B0604020202020204" pitchFamily="34" charset="0"/>
              </a:rPr>
              <a:t>VSCode</a:t>
            </a:r>
            <a:r>
              <a:rPr lang="pt-BR" sz="3600" dirty="0">
                <a:solidFill>
                  <a:srgbClr val="53F32D"/>
                </a:soli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anose="020B0604020202020204" pitchFamily="34" charset="0"/>
              </a:rPr>
              <a:t> pode ser instalado em quais sistemas operacionais?</a:t>
            </a:r>
            <a:endParaRPr lang="pt-BR" sz="3600" dirty="0">
              <a:solidFill>
                <a:srgbClr val="53F32D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75473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BB86953C-409E-450D-8D7E-8E19708F9E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8660" y="1124779"/>
            <a:ext cx="11827566" cy="5539406"/>
          </a:xfrm>
        </p:spPr>
        <p:txBody>
          <a:bodyPr>
            <a:normAutofit/>
          </a:bodyPr>
          <a:lstStyle/>
          <a:p>
            <a:pPr marL="457200" indent="-457200" algn="l">
              <a:buFont typeface="Arial"/>
              <a:buAutoNum type="alphaUcParenR"/>
            </a:pPr>
            <a:r>
              <a:rPr lang="pt-BR" sz="4400" b="1" dirty="0"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onsolas" panose="020B0609020204030204" pitchFamily="49" charset="0"/>
              </a:rPr>
              <a:t> Windows, Mac e Linux</a:t>
            </a:r>
          </a:p>
          <a:p>
            <a:pPr marL="457200" indent="-457200" algn="l">
              <a:buFont typeface="Arial"/>
              <a:buAutoNum type="alphaUcParenR"/>
            </a:pPr>
            <a:r>
              <a:rPr lang="pt-BR" sz="4400" b="1" dirty="0">
                <a:latin typeface="Consolas" panose="020B0609020204030204" pitchFamily="49" charset="0"/>
              </a:rPr>
              <a:t> Windows e Mac</a:t>
            </a:r>
          </a:p>
          <a:p>
            <a:pPr marL="457200" indent="-457200" algn="l">
              <a:buFont typeface="Arial"/>
              <a:buAutoNum type="alphaUcParenR"/>
            </a:pPr>
            <a:r>
              <a:rPr lang="pt-BR" sz="4400" b="1" dirty="0">
                <a:latin typeface="Consolas" panose="020B0609020204030204" pitchFamily="49" charset="0"/>
              </a:rPr>
              <a:t> Windows e Linux</a:t>
            </a:r>
          </a:p>
          <a:p>
            <a:pPr marL="457200" indent="-457200" algn="l">
              <a:buFont typeface="Arial"/>
              <a:buAutoNum type="alphaUcParenR"/>
            </a:pPr>
            <a:r>
              <a:rPr lang="pt-BR" sz="4400" b="1" dirty="0">
                <a:latin typeface="Consolas" panose="020B0609020204030204" pitchFamily="49" charset="0"/>
              </a:rPr>
              <a:t> Somente Windows</a:t>
            </a:r>
            <a:endParaRPr lang="pt-BR" dirty="0"/>
          </a:p>
        </p:txBody>
      </p:sp>
      <p:pic>
        <p:nvPicPr>
          <p:cNvPr id="8" name="Imagem 7" descr="Uma imagem contendo relógio, luz, placar&#10;&#10;Descrição gerada automaticamente">
            <a:extLst>
              <a:ext uri="{FF2B5EF4-FFF2-40B4-BE49-F238E27FC236}">
                <a16:creationId xmlns:a16="http://schemas.microsoft.com/office/drawing/2014/main" id="{33630172-AD75-49B5-835B-BA22193BF2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4261" y="5565912"/>
            <a:ext cx="1098273" cy="1098273"/>
          </a:xfrm>
          <a:prstGeom prst="rect">
            <a:avLst/>
          </a:prstGeom>
          <a:effectLst>
            <a:glow rad="228600">
              <a:srgbClr val="00B050">
                <a:alpha val="40000"/>
              </a:srgbClr>
            </a:glow>
          </a:effec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CF215EFD-1F0D-449D-8A76-51CD115B8424}"/>
              </a:ext>
            </a:extLst>
          </p:cNvPr>
          <p:cNvSpPr txBox="1"/>
          <p:nvPr/>
        </p:nvSpPr>
        <p:spPr>
          <a:xfrm>
            <a:off x="218660" y="85059"/>
            <a:ext cx="117546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>
                <a:solidFill>
                  <a:srgbClr val="53F32D"/>
                </a:soli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anose="020B0604020202020204" pitchFamily="34" charset="0"/>
              </a:rPr>
              <a:t>1 - O </a:t>
            </a:r>
            <a:r>
              <a:rPr lang="pt-BR" sz="3600" dirty="0" err="1">
                <a:solidFill>
                  <a:srgbClr val="53F32D"/>
                </a:soli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anose="020B0604020202020204" pitchFamily="34" charset="0"/>
              </a:rPr>
              <a:t>VSCode</a:t>
            </a:r>
            <a:r>
              <a:rPr lang="pt-BR" sz="3600" dirty="0">
                <a:solidFill>
                  <a:srgbClr val="53F32D"/>
                </a:soli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anose="020B0604020202020204" pitchFamily="34" charset="0"/>
              </a:rPr>
              <a:t> pode ser instalado em quais sistemas operacionais?</a:t>
            </a:r>
            <a:endParaRPr lang="pt-BR" sz="3600" dirty="0">
              <a:solidFill>
                <a:srgbClr val="53F32D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96056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BB86953C-409E-450D-8D7E-8E19708F9E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8660" y="1124779"/>
            <a:ext cx="11827566" cy="5539406"/>
          </a:xfrm>
        </p:spPr>
        <p:txBody>
          <a:bodyPr>
            <a:normAutofit/>
          </a:bodyPr>
          <a:lstStyle/>
          <a:p>
            <a:pPr marL="457200" indent="-457200" algn="l">
              <a:buFont typeface="Arial"/>
              <a:buAutoNum type="alphaUcParenR"/>
            </a:pPr>
            <a:r>
              <a:rPr lang="pt-BR" sz="4400" b="1" dirty="0">
                <a:latin typeface="Consolas" panose="020B0609020204030204" pitchFamily="49" charset="0"/>
              </a:rPr>
              <a:t> </a:t>
            </a:r>
            <a:r>
              <a:rPr lang="pt-BR" sz="4400" b="1" dirty="0" err="1">
                <a:latin typeface="Consolas" panose="020B0609020204030204" pitchFamily="49" charset="0"/>
              </a:rPr>
              <a:t>Ctrl+A</a:t>
            </a:r>
            <a:r>
              <a:rPr lang="pt-BR" sz="4400" b="1" dirty="0">
                <a:latin typeface="Consolas" panose="020B0609020204030204" pitchFamily="49" charset="0"/>
              </a:rPr>
              <a:t> e </a:t>
            </a:r>
            <a:r>
              <a:rPr lang="pt-BR" sz="4400" b="1" dirty="0" err="1">
                <a:latin typeface="Consolas" panose="020B0609020204030204" pitchFamily="49" charset="0"/>
              </a:rPr>
              <a:t>Ctrl+Shift+A</a:t>
            </a:r>
            <a:endParaRPr lang="pt-BR" sz="4400" b="1" dirty="0">
              <a:latin typeface="Consolas" panose="020B0609020204030204" pitchFamily="49" charset="0"/>
            </a:endParaRPr>
          </a:p>
          <a:p>
            <a:pPr marL="457200" indent="-457200" algn="l">
              <a:buFont typeface="Arial"/>
              <a:buAutoNum type="alphaUcParenR"/>
            </a:pPr>
            <a:r>
              <a:rPr lang="pt-BR" sz="4400" b="1" dirty="0">
                <a:latin typeface="Consolas" panose="020B0609020204030204" pitchFamily="49" charset="0"/>
              </a:rPr>
              <a:t> </a:t>
            </a:r>
            <a:r>
              <a:rPr lang="pt-BR" sz="4400" b="1" dirty="0" err="1">
                <a:latin typeface="Consolas" panose="020B0609020204030204" pitchFamily="49" charset="0"/>
              </a:rPr>
              <a:t>Ctrl+P</a:t>
            </a:r>
            <a:r>
              <a:rPr lang="pt-BR" sz="4400" b="1" dirty="0">
                <a:latin typeface="Consolas" panose="020B0609020204030204" pitchFamily="49" charset="0"/>
              </a:rPr>
              <a:t> e </a:t>
            </a:r>
            <a:r>
              <a:rPr lang="pt-BR" sz="4400" b="1" dirty="0" err="1">
                <a:latin typeface="Consolas" panose="020B0609020204030204" pitchFamily="49" charset="0"/>
              </a:rPr>
              <a:t>Ctrl+Shift+P</a:t>
            </a:r>
            <a:endParaRPr lang="pt-BR" sz="4400" b="1" dirty="0">
              <a:latin typeface="Consolas" panose="020B0609020204030204" pitchFamily="49" charset="0"/>
            </a:endParaRPr>
          </a:p>
          <a:p>
            <a:pPr marL="457200" indent="-457200" algn="l">
              <a:buFont typeface="Arial"/>
              <a:buAutoNum type="alphaUcParenR"/>
            </a:pPr>
            <a:r>
              <a:rPr lang="pt-BR" sz="4400" b="1" dirty="0">
                <a:latin typeface="Consolas" panose="020B0609020204030204" pitchFamily="49" charset="0"/>
              </a:rPr>
              <a:t> </a:t>
            </a:r>
            <a:r>
              <a:rPr lang="pt-BR" sz="4400" b="1" dirty="0" err="1">
                <a:latin typeface="Consolas" panose="020B0609020204030204" pitchFamily="49" charset="0"/>
              </a:rPr>
              <a:t>Ctrl+R</a:t>
            </a:r>
            <a:r>
              <a:rPr lang="pt-BR" sz="4400" b="1" dirty="0">
                <a:latin typeface="Consolas" panose="020B0609020204030204" pitchFamily="49" charset="0"/>
              </a:rPr>
              <a:t> e </a:t>
            </a:r>
            <a:r>
              <a:rPr lang="pt-BR" sz="4400" b="1" dirty="0" err="1">
                <a:latin typeface="Consolas" panose="020B0609020204030204" pitchFamily="49" charset="0"/>
              </a:rPr>
              <a:t>Ctrl+Shift+R</a:t>
            </a:r>
            <a:endParaRPr lang="pt-BR" sz="4400" b="1" dirty="0">
              <a:latin typeface="Consolas" panose="020B0609020204030204" pitchFamily="49" charset="0"/>
            </a:endParaRPr>
          </a:p>
          <a:p>
            <a:pPr marL="457200" indent="-457200" algn="l">
              <a:buFont typeface="Arial"/>
              <a:buAutoNum type="alphaUcParenR"/>
            </a:pPr>
            <a:r>
              <a:rPr lang="pt-BR" sz="4400" b="1" dirty="0">
                <a:latin typeface="Consolas" panose="020B0609020204030204" pitchFamily="49" charset="0"/>
              </a:rPr>
              <a:t> </a:t>
            </a:r>
            <a:r>
              <a:rPr lang="pt-BR" sz="4400" b="1" dirty="0" err="1">
                <a:latin typeface="Consolas" panose="020B0609020204030204" pitchFamily="49" charset="0"/>
              </a:rPr>
              <a:t>Ctrl+S</a:t>
            </a:r>
            <a:r>
              <a:rPr lang="pt-BR" sz="4400" b="1" dirty="0">
                <a:latin typeface="Consolas" panose="020B0609020204030204" pitchFamily="49" charset="0"/>
              </a:rPr>
              <a:t> e </a:t>
            </a:r>
            <a:r>
              <a:rPr lang="pt-BR" sz="4400" b="1" dirty="0" err="1">
                <a:latin typeface="Consolas" panose="020B0609020204030204" pitchFamily="49" charset="0"/>
              </a:rPr>
              <a:t>Ctrl+Shift+S</a:t>
            </a:r>
            <a:endParaRPr lang="pt-BR" dirty="0"/>
          </a:p>
        </p:txBody>
      </p:sp>
      <p:pic>
        <p:nvPicPr>
          <p:cNvPr id="8" name="Imagem 7" descr="Uma imagem contendo relógio, luz, placar&#10;&#10;Descrição gerada automaticamente">
            <a:extLst>
              <a:ext uri="{FF2B5EF4-FFF2-40B4-BE49-F238E27FC236}">
                <a16:creationId xmlns:a16="http://schemas.microsoft.com/office/drawing/2014/main" id="{33630172-AD75-49B5-835B-BA22193BF2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4261" y="5565912"/>
            <a:ext cx="1098273" cy="1098273"/>
          </a:xfrm>
          <a:prstGeom prst="rect">
            <a:avLst/>
          </a:prstGeom>
          <a:effectLst>
            <a:glow rad="228600">
              <a:srgbClr val="00B050">
                <a:alpha val="40000"/>
              </a:srgbClr>
            </a:glow>
          </a:effec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CF215EFD-1F0D-449D-8A76-51CD115B8424}"/>
              </a:ext>
            </a:extLst>
          </p:cNvPr>
          <p:cNvSpPr txBox="1"/>
          <p:nvPr/>
        </p:nvSpPr>
        <p:spPr>
          <a:xfrm>
            <a:off x="218660" y="85059"/>
            <a:ext cx="117546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>
                <a:solidFill>
                  <a:srgbClr val="53F32D"/>
                </a:soli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anose="020B0604020202020204" pitchFamily="34" charset="0"/>
              </a:rPr>
              <a:t>2 - Qual é o atalho para abrir "Ir para o Arquivo" e "Paleta de Comando" respectivamente?</a:t>
            </a:r>
            <a:endParaRPr lang="pt-BR" sz="3600" dirty="0">
              <a:solidFill>
                <a:srgbClr val="53F32D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3775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BB86953C-409E-450D-8D7E-8E19708F9E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8660" y="1124779"/>
            <a:ext cx="11827566" cy="5539406"/>
          </a:xfrm>
        </p:spPr>
        <p:txBody>
          <a:bodyPr>
            <a:normAutofit/>
          </a:bodyPr>
          <a:lstStyle/>
          <a:p>
            <a:pPr marL="457200" indent="-457200" algn="l">
              <a:buFont typeface="Arial"/>
              <a:buAutoNum type="alphaUcParenR"/>
            </a:pPr>
            <a:r>
              <a:rPr lang="pt-BR" sz="4400" b="1" dirty="0">
                <a:latin typeface="Consolas" panose="020B0609020204030204" pitchFamily="49" charset="0"/>
              </a:rPr>
              <a:t> </a:t>
            </a:r>
            <a:r>
              <a:rPr lang="pt-BR" sz="4400" b="1" dirty="0" err="1">
                <a:latin typeface="Consolas" panose="020B0609020204030204" pitchFamily="49" charset="0"/>
              </a:rPr>
              <a:t>Ctrl+A</a:t>
            </a:r>
            <a:r>
              <a:rPr lang="pt-BR" sz="4400" b="1" dirty="0">
                <a:latin typeface="Consolas" panose="020B0609020204030204" pitchFamily="49" charset="0"/>
              </a:rPr>
              <a:t> e </a:t>
            </a:r>
            <a:r>
              <a:rPr lang="pt-BR" sz="4400" b="1" dirty="0" err="1">
                <a:latin typeface="Consolas" panose="020B0609020204030204" pitchFamily="49" charset="0"/>
              </a:rPr>
              <a:t>Ctrl+Shift+A</a:t>
            </a:r>
            <a:endParaRPr lang="pt-BR" sz="4400" b="1" dirty="0">
              <a:latin typeface="Consolas" panose="020B0609020204030204" pitchFamily="49" charset="0"/>
            </a:endParaRPr>
          </a:p>
          <a:p>
            <a:pPr marL="457200" indent="-457200" algn="l">
              <a:buFont typeface="Arial"/>
              <a:buAutoNum type="alphaUcParenR"/>
            </a:pPr>
            <a:r>
              <a:rPr lang="pt-BR" sz="4400" b="1" dirty="0"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pt-BR" sz="4400" b="1" dirty="0" err="1"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onsolas" panose="020B0609020204030204" pitchFamily="49" charset="0"/>
              </a:rPr>
              <a:t>Ctrl+P</a:t>
            </a:r>
            <a:r>
              <a:rPr lang="pt-BR" sz="4400" b="1" dirty="0"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onsolas" panose="020B0609020204030204" pitchFamily="49" charset="0"/>
              </a:rPr>
              <a:t> e </a:t>
            </a:r>
            <a:r>
              <a:rPr lang="pt-BR" sz="4400" b="1" dirty="0" err="1"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onsolas" panose="020B0609020204030204" pitchFamily="49" charset="0"/>
              </a:rPr>
              <a:t>Ctrl+Shift+P</a:t>
            </a:r>
            <a:endParaRPr lang="pt-BR" sz="4400" b="1" dirty="0"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Consolas" panose="020B0609020204030204" pitchFamily="49" charset="0"/>
            </a:endParaRPr>
          </a:p>
          <a:p>
            <a:pPr marL="457200" indent="-457200" algn="l">
              <a:buFont typeface="Arial"/>
              <a:buAutoNum type="alphaUcParenR"/>
            </a:pPr>
            <a:r>
              <a:rPr lang="pt-BR" sz="4400" b="1" dirty="0">
                <a:latin typeface="Consolas" panose="020B0609020204030204" pitchFamily="49" charset="0"/>
              </a:rPr>
              <a:t> </a:t>
            </a:r>
            <a:r>
              <a:rPr lang="pt-BR" sz="4400" b="1" dirty="0" err="1">
                <a:latin typeface="Consolas" panose="020B0609020204030204" pitchFamily="49" charset="0"/>
              </a:rPr>
              <a:t>Ctrl+R</a:t>
            </a:r>
            <a:r>
              <a:rPr lang="pt-BR" sz="4400" b="1" dirty="0">
                <a:latin typeface="Consolas" panose="020B0609020204030204" pitchFamily="49" charset="0"/>
              </a:rPr>
              <a:t> e </a:t>
            </a:r>
            <a:r>
              <a:rPr lang="pt-BR" sz="4400" b="1" dirty="0" err="1">
                <a:latin typeface="Consolas" panose="020B0609020204030204" pitchFamily="49" charset="0"/>
              </a:rPr>
              <a:t>Ctrl+Shift+R</a:t>
            </a:r>
            <a:endParaRPr lang="pt-BR" sz="4400" b="1" dirty="0">
              <a:latin typeface="Consolas" panose="020B0609020204030204" pitchFamily="49" charset="0"/>
            </a:endParaRPr>
          </a:p>
          <a:p>
            <a:pPr marL="457200" indent="-457200" algn="l">
              <a:buFont typeface="Arial"/>
              <a:buAutoNum type="alphaUcParenR"/>
            </a:pPr>
            <a:r>
              <a:rPr lang="pt-BR" sz="4400" b="1" dirty="0">
                <a:latin typeface="Consolas" panose="020B0609020204030204" pitchFamily="49" charset="0"/>
              </a:rPr>
              <a:t> </a:t>
            </a:r>
            <a:r>
              <a:rPr lang="pt-BR" sz="4400" b="1" dirty="0" err="1">
                <a:latin typeface="Consolas" panose="020B0609020204030204" pitchFamily="49" charset="0"/>
              </a:rPr>
              <a:t>Ctrl+S</a:t>
            </a:r>
            <a:r>
              <a:rPr lang="pt-BR" sz="4400" b="1" dirty="0">
                <a:latin typeface="Consolas" panose="020B0609020204030204" pitchFamily="49" charset="0"/>
              </a:rPr>
              <a:t> e </a:t>
            </a:r>
            <a:r>
              <a:rPr lang="pt-BR" sz="4400" b="1" dirty="0" err="1">
                <a:latin typeface="Consolas" panose="020B0609020204030204" pitchFamily="49" charset="0"/>
              </a:rPr>
              <a:t>Ctrl+Shift+S</a:t>
            </a:r>
            <a:endParaRPr lang="pt-BR" dirty="0"/>
          </a:p>
        </p:txBody>
      </p:sp>
      <p:pic>
        <p:nvPicPr>
          <p:cNvPr id="8" name="Imagem 7" descr="Uma imagem contendo relógio, luz, placar&#10;&#10;Descrição gerada automaticamente">
            <a:extLst>
              <a:ext uri="{FF2B5EF4-FFF2-40B4-BE49-F238E27FC236}">
                <a16:creationId xmlns:a16="http://schemas.microsoft.com/office/drawing/2014/main" id="{33630172-AD75-49B5-835B-BA22193BF2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4261" y="5565912"/>
            <a:ext cx="1098273" cy="1098273"/>
          </a:xfrm>
          <a:prstGeom prst="rect">
            <a:avLst/>
          </a:prstGeom>
          <a:effectLst>
            <a:glow rad="228600">
              <a:srgbClr val="00B050">
                <a:alpha val="40000"/>
              </a:srgbClr>
            </a:glow>
          </a:effec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CF215EFD-1F0D-449D-8A76-51CD115B8424}"/>
              </a:ext>
            </a:extLst>
          </p:cNvPr>
          <p:cNvSpPr txBox="1"/>
          <p:nvPr/>
        </p:nvSpPr>
        <p:spPr>
          <a:xfrm>
            <a:off x="218660" y="85059"/>
            <a:ext cx="117546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>
                <a:solidFill>
                  <a:srgbClr val="53F32D"/>
                </a:soli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anose="020B0604020202020204" pitchFamily="34" charset="0"/>
              </a:rPr>
              <a:t>2 - Qual é o atalho para abrir "Ir para o Arquivo" e "Paleta de Comando" respectivamente?</a:t>
            </a:r>
            <a:endParaRPr lang="pt-BR" sz="3600" dirty="0">
              <a:solidFill>
                <a:srgbClr val="53F32D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95039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BB86953C-409E-450D-8D7E-8E19708F9E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8660" y="1124779"/>
            <a:ext cx="11827566" cy="5539406"/>
          </a:xfrm>
        </p:spPr>
        <p:txBody>
          <a:bodyPr>
            <a:normAutofit/>
          </a:bodyPr>
          <a:lstStyle/>
          <a:p>
            <a:pPr marL="457200" indent="-457200" algn="l">
              <a:buFont typeface="Arial"/>
              <a:buAutoNum type="alphaUcParenR"/>
            </a:pPr>
            <a:r>
              <a:rPr lang="pt-BR" sz="4400" b="1" dirty="0">
                <a:latin typeface="Consolas" panose="020B0609020204030204" pitchFamily="49" charset="0"/>
              </a:rPr>
              <a:t> Pular Sobre e Pular Dentro</a:t>
            </a:r>
          </a:p>
          <a:p>
            <a:pPr marL="457200" indent="-457200" algn="l">
              <a:buFont typeface="Arial"/>
              <a:buAutoNum type="alphaUcParenR"/>
            </a:pPr>
            <a:r>
              <a:rPr lang="pt-BR" sz="4400" b="1" dirty="0">
                <a:latin typeface="Consolas" panose="020B0609020204030204" pitchFamily="49" charset="0"/>
              </a:rPr>
              <a:t> Pular Dentro e Pular Fora</a:t>
            </a:r>
          </a:p>
          <a:p>
            <a:pPr marL="457200" indent="-457200" algn="l">
              <a:buFont typeface="Arial"/>
              <a:buAutoNum type="alphaUcParenR"/>
            </a:pPr>
            <a:r>
              <a:rPr lang="pt-BR" sz="4400" b="1" dirty="0">
                <a:latin typeface="Consolas" panose="020B0609020204030204" pitchFamily="49" charset="0"/>
              </a:rPr>
              <a:t> Pular Sobre, Pular Dentro e Pular Fora</a:t>
            </a:r>
          </a:p>
          <a:p>
            <a:pPr marL="457200" indent="-457200" algn="l">
              <a:buFont typeface="Arial"/>
              <a:buAutoNum type="alphaUcParenR"/>
            </a:pPr>
            <a:r>
              <a:rPr lang="pt-BR" sz="4400" b="1" dirty="0">
                <a:latin typeface="Consolas" panose="020B0609020204030204" pitchFamily="49" charset="0"/>
              </a:rPr>
              <a:t> Pular Sobre e Pular Fora</a:t>
            </a:r>
            <a:endParaRPr lang="pt-BR" dirty="0"/>
          </a:p>
        </p:txBody>
      </p:sp>
      <p:pic>
        <p:nvPicPr>
          <p:cNvPr id="8" name="Imagem 7" descr="Uma imagem contendo relógio, luz, placar&#10;&#10;Descrição gerada automaticamente">
            <a:extLst>
              <a:ext uri="{FF2B5EF4-FFF2-40B4-BE49-F238E27FC236}">
                <a16:creationId xmlns:a16="http://schemas.microsoft.com/office/drawing/2014/main" id="{33630172-AD75-49B5-835B-BA22193BF2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4261" y="5565912"/>
            <a:ext cx="1098273" cy="1098273"/>
          </a:xfrm>
          <a:prstGeom prst="rect">
            <a:avLst/>
          </a:prstGeom>
          <a:effectLst>
            <a:glow rad="228600">
              <a:srgbClr val="00B050">
                <a:alpha val="40000"/>
              </a:srgbClr>
            </a:glow>
          </a:effec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CF215EFD-1F0D-449D-8A76-51CD115B8424}"/>
              </a:ext>
            </a:extLst>
          </p:cNvPr>
          <p:cNvSpPr txBox="1"/>
          <p:nvPr/>
        </p:nvSpPr>
        <p:spPr>
          <a:xfrm>
            <a:off x="218660" y="85059"/>
            <a:ext cx="117546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>
                <a:solidFill>
                  <a:srgbClr val="53F32D"/>
                </a:soli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anose="020B0604020202020204" pitchFamily="34" charset="0"/>
              </a:rPr>
              <a:t>3 - Quais são as opções de pulo ao debugar um código?</a:t>
            </a:r>
            <a:endParaRPr lang="pt-BR" sz="3600" dirty="0">
              <a:solidFill>
                <a:srgbClr val="53F32D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4025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BB86953C-409E-450D-8D7E-8E19708F9E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8660" y="1124779"/>
            <a:ext cx="11827566" cy="5539406"/>
          </a:xfrm>
        </p:spPr>
        <p:txBody>
          <a:bodyPr>
            <a:normAutofit/>
          </a:bodyPr>
          <a:lstStyle/>
          <a:p>
            <a:pPr marL="457200" indent="-457200" algn="l">
              <a:buFont typeface="Arial"/>
              <a:buAutoNum type="alphaUcParenR"/>
            </a:pPr>
            <a:r>
              <a:rPr lang="pt-BR" sz="4400" b="1" dirty="0">
                <a:latin typeface="Consolas" panose="020B0609020204030204" pitchFamily="49" charset="0"/>
              </a:rPr>
              <a:t> Pular Sobre e Pular Dentro</a:t>
            </a:r>
          </a:p>
          <a:p>
            <a:pPr marL="457200" indent="-457200" algn="l">
              <a:buFont typeface="Arial"/>
              <a:buAutoNum type="alphaUcParenR"/>
            </a:pPr>
            <a:r>
              <a:rPr lang="pt-BR" sz="4400" b="1" dirty="0">
                <a:latin typeface="Consolas" panose="020B0609020204030204" pitchFamily="49" charset="0"/>
              </a:rPr>
              <a:t> Pular Dentro e Pular Fora</a:t>
            </a:r>
          </a:p>
          <a:p>
            <a:pPr marL="457200" indent="-457200" algn="l">
              <a:buFont typeface="Arial"/>
              <a:buAutoNum type="alphaUcParenR"/>
            </a:pPr>
            <a:r>
              <a:rPr lang="pt-BR" sz="4400" b="1" dirty="0"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onsolas" panose="020B0609020204030204" pitchFamily="49" charset="0"/>
              </a:rPr>
              <a:t> Pular Sobre, Pular Dentro e Pular Fora</a:t>
            </a:r>
          </a:p>
          <a:p>
            <a:pPr marL="457200" indent="-457200" algn="l">
              <a:buFont typeface="Arial"/>
              <a:buAutoNum type="alphaUcParenR"/>
            </a:pPr>
            <a:r>
              <a:rPr lang="pt-BR" sz="4400" b="1" dirty="0">
                <a:latin typeface="Consolas" panose="020B0609020204030204" pitchFamily="49" charset="0"/>
              </a:rPr>
              <a:t> Pular Sobre e Pular Fora</a:t>
            </a:r>
            <a:endParaRPr lang="pt-BR" dirty="0"/>
          </a:p>
        </p:txBody>
      </p:sp>
      <p:pic>
        <p:nvPicPr>
          <p:cNvPr id="8" name="Imagem 7" descr="Uma imagem contendo relógio, luz, placar&#10;&#10;Descrição gerada automaticamente">
            <a:extLst>
              <a:ext uri="{FF2B5EF4-FFF2-40B4-BE49-F238E27FC236}">
                <a16:creationId xmlns:a16="http://schemas.microsoft.com/office/drawing/2014/main" id="{33630172-AD75-49B5-835B-BA22193BF2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4261" y="5565912"/>
            <a:ext cx="1098273" cy="1098273"/>
          </a:xfrm>
          <a:prstGeom prst="rect">
            <a:avLst/>
          </a:prstGeom>
          <a:effectLst>
            <a:glow rad="228600">
              <a:srgbClr val="00B050">
                <a:alpha val="40000"/>
              </a:srgbClr>
            </a:glow>
          </a:effec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CF215EFD-1F0D-449D-8A76-51CD115B8424}"/>
              </a:ext>
            </a:extLst>
          </p:cNvPr>
          <p:cNvSpPr txBox="1"/>
          <p:nvPr/>
        </p:nvSpPr>
        <p:spPr>
          <a:xfrm>
            <a:off x="218660" y="85059"/>
            <a:ext cx="117546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>
                <a:solidFill>
                  <a:srgbClr val="53F32D"/>
                </a:soli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anose="020B0604020202020204" pitchFamily="34" charset="0"/>
              </a:rPr>
              <a:t>3 - Quais são as opções de pulo ao debugar um código?</a:t>
            </a:r>
            <a:endParaRPr lang="pt-BR" sz="3600" dirty="0">
              <a:solidFill>
                <a:srgbClr val="53F32D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446763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BB86953C-409E-450D-8D7E-8E19708F9E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8660" y="1124779"/>
            <a:ext cx="11827566" cy="5539406"/>
          </a:xfrm>
        </p:spPr>
        <p:txBody>
          <a:bodyPr>
            <a:normAutofit/>
          </a:bodyPr>
          <a:lstStyle/>
          <a:p>
            <a:pPr marL="457200" indent="-457200" algn="l">
              <a:buFont typeface="Arial"/>
              <a:buAutoNum type="alphaUcParenR"/>
            </a:pPr>
            <a:r>
              <a:rPr lang="pt-BR" sz="4400" b="1" dirty="0">
                <a:latin typeface="Consolas" panose="020B0609020204030204" pitchFamily="49" charset="0"/>
              </a:rPr>
              <a:t> Trilhas e Monitorar</a:t>
            </a:r>
          </a:p>
          <a:p>
            <a:pPr marL="457200" indent="-457200" algn="l">
              <a:buFont typeface="Arial"/>
              <a:buAutoNum type="alphaUcParenR"/>
            </a:pPr>
            <a:r>
              <a:rPr lang="pt-BR" sz="4400" b="1" dirty="0">
                <a:latin typeface="Consolas" panose="020B0609020204030204" pitchFamily="49" charset="0"/>
              </a:rPr>
              <a:t> Trilhas e Debugar</a:t>
            </a:r>
          </a:p>
          <a:p>
            <a:pPr marL="457200" indent="-457200" algn="l">
              <a:buFont typeface="Arial"/>
              <a:buAutoNum type="alphaUcParenR"/>
            </a:pPr>
            <a:r>
              <a:rPr lang="pt-BR" sz="4400" b="1" dirty="0">
                <a:latin typeface="Consolas" panose="020B0609020204030204" pitchFamily="49" charset="0"/>
              </a:rPr>
              <a:t> Trilhas e Mapa</a:t>
            </a:r>
          </a:p>
          <a:p>
            <a:pPr marL="457200" indent="-457200" algn="l">
              <a:buFont typeface="Arial"/>
              <a:buAutoNum type="alphaUcParenR"/>
            </a:pPr>
            <a:r>
              <a:rPr lang="pt-BR" sz="4400" b="1" dirty="0">
                <a:latin typeface="Consolas" panose="020B0609020204030204" pitchFamily="49" charset="0"/>
              </a:rPr>
              <a:t> Trilhas e </a:t>
            </a:r>
            <a:r>
              <a:rPr lang="pt-BR" sz="4400" b="1" dirty="0" err="1">
                <a:latin typeface="Consolas" panose="020B0609020204030204" pitchFamily="49" charset="0"/>
              </a:rPr>
              <a:t>Minimapa</a:t>
            </a:r>
            <a:endParaRPr lang="pt-BR" dirty="0"/>
          </a:p>
        </p:txBody>
      </p:sp>
      <p:pic>
        <p:nvPicPr>
          <p:cNvPr id="8" name="Imagem 7" descr="Uma imagem contendo relógio, luz, placar&#10;&#10;Descrição gerada automaticamente">
            <a:extLst>
              <a:ext uri="{FF2B5EF4-FFF2-40B4-BE49-F238E27FC236}">
                <a16:creationId xmlns:a16="http://schemas.microsoft.com/office/drawing/2014/main" id="{33630172-AD75-49B5-835B-BA22193BF2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4261" y="5565912"/>
            <a:ext cx="1098273" cy="1098273"/>
          </a:xfrm>
          <a:prstGeom prst="rect">
            <a:avLst/>
          </a:prstGeom>
          <a:effectLst>
            <a:glow rad="228600">
              <a:srgbClr val="00B050">
                <a:alpha val="40000"/>
              </a:srgbClr>
            </a:glow>
          </a:effec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CF215EFD-1F0D-449D-8A76-51CD115B8424}"/>
              </a:ext>
            </a:extLst>
          </p:cNvPr>
          <p:cNvSpPr txBox="1"/>
          <p:nvPr/>
        </p:nvSpPr>
        <p:spPr>
          <a:xfrm>
            <a:off x="218660" y="85059"/>
            <a:ext cx="117546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>
                <a:solidFill>
                  <a:srgbClr val="53F32D"/>
                </a:soli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anose="020B0604020202020204" pitchFamily="34" charset="0"/>
              </a:rPr>
              <a:t>4 - Quais são as visões auxiliares para navegação do código fonte?</a:t>
            </a:r>
            <a:endParaRPr lang="pt-BR" sz="3600" dirty="0">
              <a:solidFill>
                <a:srgbClr val="53F32D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009796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lha">
  <a:themeElements>
    <a:clrScheme name="Malha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A9E023"/>
      </a:accent1>
      <a:accent2>
        <a:srgbClr val="1FCDB6"/>
      </a:accent2>
      <a:accent3>
        <a:srgbClr val="5F99C9"/>
      </a:accent3>
      <a:accent4>
        <a:srgbClr val="AE65D1"/>
      </a:accent4>
      <a:accent5>
        <a:srgbClr val="D06423"/>
      </a:accent5>
      <a:accent6>
        <a:srgbClr val="DCAB11"/>
      </a:accent6>
      <a:hlink>
        <a:srgbClr val="ADE133"/>
      </a:hlink>
      <a:folHlink>
        <a:srgbClr val="C2EA66"/>
      </a:folHlink>
    </a:clrScheme>
    <a:fontScheme name="Malha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alh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1FEE2289-88FB-467C-9C9A-54F3C85768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570</Words>
  <Application>Microsoft Office PowerPoint</Application>
  <PresentationFormat>Widescreen</PresentationFormat>
  <Paragraphs>65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8" baseType="lpstr">
      <vt:lpstr>Arial</vt:lpstr>
      <vt:lpstr>Century Gothic</vt:lpstr>
      <vt:lpstr>Consolas</vt:lpstr>
      <vt:lpstr>Malha</vt:lpstr>
      <vt:lpstr>VSCode com extensão TOTVS</vt:lpstr>
      <vt:lpstr>Instruções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ENcerramento</vt:lpstr>
      <vt:lpstr>Obrigado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Instalação e Arquitetura do Protheus</dc:title>
  <dc:creator>Daniel Atilio</dc:creator>
  <cp:lastModifiedBy>Daniel Atilio</cp:lastModifiedBy>
  <cp:revision>10</cp:revision>
  <dcterms:created xsi:type="dcterms:W3CDTF">2019-11-20T23:24:30Z</dcterms:created>
  <dcterms:modified xsi:type="dcterms:W3CDTF">2020-01-30T09:43:42Z</dcterms:modified>
</cp:coreProperties>
</file>