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6" r:id="rId6"/>
    <p:sldId id="257" r:id="rId7"/>
    <p:sldId id="267" r:id="rId8"/>
    <p:sldId id="260" r:id="rId9"/>
    <p:sldId id="262" r:id="rId10"/>
    <p:sldId id="265" r:id="rId11"/>
    <p:sldId id="268" r:id="rId12"/>
    <p:sldId id="258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EDA129-3D23-1311-8229-F74225E6FAAA}" v="28" dt="2025-10-29T09:34:10.624"/>
    <p1510:client id="{A6EDDEC8-46D7-4EB7-BEA3-5326454D3A9E}" v="19" dt="2025-10-29T07:53:43.80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45" y="3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microsoft.com/office/2015/10/relationships/revisionInfo" Target="revisionInfo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0C25FC4-B343-5FC6-2747-6A52F77D7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5F5B5182-1458-11F6-B921-8109902208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cs-CZ"/>
              <a:t>Kliknutím můžete upravit styl předlohy.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37A67A6-3A9F-0DA7-CC1E-BDB66E566D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4F0A2218-8938-1685-890D-8674FA8F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CFF9A75F-1CC1-5775-D282-2070C9ACD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824264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6BB57EC0-4B6F-D9FD-03C7-FA94F22DB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A22BD4BE-1E4B-D5D8-5EB8-6E3F470C35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3AE14584-897A-B0F3-C372-1D8021465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7585707-61D0-B642-0683-FCBFC35306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300D72CD-D031-6E1E-3F84-F21FB6DDC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2162559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>
            <a:extLst>
              <a:ext uri="{FF2B5EF4-FFF2-40B4-BE49-F238E27FC236}">
                <a16:creationId xmlns:a16="http://schemas.microsoft.com/office/drawing/2014/main" id="{7341E8E5-D17E-F7B6-3119-FE8255903C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>
            <a:extLst>
              <a:ext uri="{FF2B5EF4-FFF2-40B4-BE49-F238E27FC236}">
                <a16:creationId xmlns:a16="http://schemas.microsoft.com/office/drawing/2014/main" id="{42C66557-4E41-F886-C95F-F35FF4AF27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B85E663A-5D95-EC51-33BA-30CC996826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AFF7AA7-7128-114B-4057-ACDAF41560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920AB302-FEAB-7476-FE21-2F4EED24C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0622335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ADF090-F3F8-D487-4DA1-B56BE17E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CE1660EB-99CF-3792-3EEC-48EFE82E0D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1610C012-008E-537C-3F52-26FA428C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CCD92F8A-40A5-8134-580D-9D4ECB6A2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6759D680-59E9-C287-2587-E56C8BFA86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106644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oddíl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307D3EA-B8B0-3430-13D0-AC20F6FA97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30EF45E-254F-E3EE-4247-676EA92C69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5CC6069B-FC82-CE72-015C-CBC98AF2D4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B9E63746-E4CC-3866-E06E-F58FFAEFE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EA1CBAA3-E26F-9682-B079-2610E3F32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1758294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9E44AF51-0D74-6C24-0639-445E7645B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D846A1A-84EC-F6D4-2610-AA404097CC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495AA4F7-2D47-33F8-5810-2C6D25D54D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64047C83-BB1B-1547-4C60-0CBB4F3E54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00737B79-EF00-557D-54AB-330BBE73A9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A2D4722-E8C4-E0B1-822E-FC64981D6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675322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C391B89-2A80-6093-D9D2-02039DD0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E6887F33-986C-8A63-26F9-EC8A48EE96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4" name="Zástupný obsah 3">
            <a:extLst>
              <a:ext uri="{FF2B5EF4-FFF2-40B4-BE49-F238E27FC236}">
                <a16:creationId xmlns:a16="http://schemas.microsoft.com/office/drawing/2014/main" id="{D78513B8-99B5-81B9-46E7-C2F4D22F84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0EC32150-E186-6C19-0282-6999D2D2ED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6" name="Zástupný obsah 5">
            <a:extLst>
              <a:ext uri="{FF2B5EF4-FFF2-40B4-BE49-F238E27FC236}">
                <a16:creationId xmlns:a16="http://schemas.microsoft.com/office/drawing/2014/main" id="{A0B017C6-A83F-F58D-28C5-624FD745F6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6">
            <a:extLst>
              <a:ext uri="{FF2B5EF4-FFF2-40B4-BE49-F238E27FC236}">
                <a16:creationId xmlns:a16="http://schemas.microsoft.com/office/drawing/2014/main" id="{873BF8B5-7B2D-C5F7-24CB-FDABB8A8A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8" name="Zástupný symbol pro zápatí 7">
            <a:extLst>
              <a:ext uri="{FF2B5EF4-FFF2-40B4-BE49-F238E27FC236}">
                <a16:creationId xmlns:a16="http://schemas.microsoft.com/office/drawing/2014/main" id="{5D9CC425-05A1-709E-EC20-0FD2CB1719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9" name="Zástupný symbol pro číslo snímku 8">
            <a:extLst>
              <a:ext uri="{FF2B5EF4-FFF2-40B4-BE49-F238E27FC236}">
                <a16:creationId xmlns:a16="http://schemas.microsoft.com/office/drawing/2014/main" id="{46759949-30D1-F4EC-8533-018044DBD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810879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Jenom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7AFFBF4-6985-5AE8-CFDD-2E6C0B0BD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2">
            <a:extLst>
              <a:ext uri="{FF2B5EF4-FFF2-40B4-BE49-F238E27FC236}">
                <a16:creationId xmlns:a16="http://schemas.microsoft.com/office/drawing/2014/main" id="{5B5E7F0F-CD84-012F-3B8C-6CC375877F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4" name="Zástupný symbol pro zápatí 3">
            <a:extLst>
              <a:ext uri="{FF2B5EF4-FFF2-40B4-BE49-F238E27FC236}">
                <a16:creationId xmlns:a16="http://schemas.microsoft.com/office/drawing/2014/main" id="{A664F304-D6A0-6206-F46E-6C788061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5" name="Zástupný symbol pro číslo snímku 4">
            <a:extLst>
              <a:ext uri="{FF2B5EF4-FFF2-40B4-BE49-F238E27FC236}">
                <a16:creationId xmlns:a16="http://schemas.microsoft.com/office/drawing/2014/main" id="{028A8FDE-3040-C3B6-A39F-A6A486F9C2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42220128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1">
            <a:extLst>
              <a:ext uri="{FF2B5EF4-FFF2-40B4-BE49-F238E27FC236}">
                <a16:creationId xmlns:a16="http://schemas.microsoft.com/office/drawing/2014/main" id="{89AF5389-AE78-9E30-7303-954DA2C3E1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3" name="Zástupný symbol pro zápatí 2">
            <a:extLst>
              <a:ext uri="{FF2B5EF4-FFF2-40B4-BE49-F238E27FC236}">
                <a16:creationId xmlns:a16="http://schemas.microsoft.com/office/drawing/2014/main" id="{0516B191-0B1A-DF6D-B5C5-053314D56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4" name="Zástupný symbol pro číslo snímku 3">
            <a:extLst>
              <a:ext uri="{FF2B5EF4-FFF2-40B4-BE49-F238E27FC236}">
                <a16:creationId xmlns:a16="http://schemas.microsoft.com/office/drawing/2014/main" id="{62A3C4EE-A630-DF79-C264-B49DF08D6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92752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2BA75B69-C6EB-268C-0132-2FF6599A3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EF7C9FD2-C661-FFC9-0DAA-7E4E8579ED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C9649A9B-C21D-4BB5-3F19-81D023C787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09485490-47A3-0ED6-DFED-F58ADA6A1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431A0B18-8788-C304-AE20-373E19BD8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BC8F022C-9C01-2AC8-78AD-2169099E51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32111067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C6B7F7E-795F-F0F0-1882-C24A16FF0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obrázku 2">
            <a:extLst>
              <a:ext uri="{FF2B5EF4-FFF2-40B4-BE49-F238E27FC236}">
                <a16:creationId xmlns:a16="http://schemas.microsoft.com/office/drawing/2014/main" id="{8C8DAF5D-C702-F563-97D7-C250F26C72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cs-CZ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7F3C29B1-0F58-93D9-945D-5EAAC62C3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cs-CZ"/>
              <a:t>Po kliknutí můžete upravovat styly textu v předloze.</a:t>
            </a:r>
          </a:p>
        </p:txBody>
      </p:sp>
      <p:sp>
        <p:nvSpPr>
          <p:cNvPr id="5" name="Zástupný symbol pro datum 4">
            <a:extLst>
              <a:ext uri="{FF2B5EF4-FFF2-40B4-BE49-F238E27FC236}">
                <a16:creationId xmlns:a16="http://schemas.microsoft.com/office/drawing/2014/main" id="{FCD9A8A0-C219-77A9-8847-039566146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6" name="Zástupný symbol pro zápatí 5">
            <a:extLst>
              <a:ext uri="{FF2B5EF4-FFF2-40B4-BE49-F238E27FC236}">
                <a16:creationId xmlns:a16="http://schemas.microsoft.com/office/drawing/2014/main" id="{6C6CA0C8-DFB8-618A-8ABF-3CA0B5697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cs-CZ"/>
          </a:p>
        </p:txBody>
      </p:sp>
      <p:sp>
        <p:nvSpPr>
          <p:cNvPr id="7" name="Zástupný symbol pro číslo snímku 6">
            <a:extLst>
              <a:ext uri="{FF2B5EF4-FFF2-40B4-BE49-F238E27FC236}">
                <a16:creationId xmlns:a16="http://schemas.microsoft.com/office/drawing/2014/main" id="{E655CE5D-16F6-A7DE-8744-90574869C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16024858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nadpis 1">
            <a:extLst>
              <a:ext uri="{FF2B5EF4-FFF2-40B4-BE49-F238E27FC236}">
                <a16:creationId xmlns:a16="http://schemas.microsoft.com/office/drawing/2014/main" id="{531CF92F-1D84-12A9-E286-C38A84FDFE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4C51187A-A859-49A5-864E-517FDAB6A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cs-CZ"/>
              <a:t>Po kliknutí můžete upravovat styly textu v předloze.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>
            <a:extLst>
              <a:ext uri="{FF2B5EF4-FFF2-40B4-BE49-F238E27FC236}">
                <a16:creationId xmlns:a16="http://schemas.microsoft.com/office/drawing/2014/main" id="{8C307511-2377-08B0-ABD2-2CAB1BCF6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65D83CC-D439-4835-8F31-75D8DB0D6A50}" type="datetimeFigureOut">
              <a:rPr lang="cs-CZ" smtClean="0"/>
              <a:t>30.10.2025</a:t>
            </a:fld>
            <a:endParaRPr lang="cs-CZ"/>
          </a:p>
        </p:txBody>
      </p:sp>
      <p:sp>
        <p:nvSpPr>
          <p:cNvPr id="5" name="Zástupný symbol pro zápatí 4">
            <a:extLst>
              <a:ext uri="{FF2B5EF4-FFF2-40B4-BE49-F238E27FC236}">
                <a16:creationId xmlns:a16="http://schemas.microsoft.com/office/drawing/2014/main" id="{6F3CCD67-0799-511A-3324-F8C4F373D0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cs-CZ"/>
          </a:p>
        </p:txBody>
      </p:sp>
      <p:sp>
        <p:nvSpPr>
          <p:cNvPr id="6" name="Zástupný symbol pro číslo snímku 5">
            <a:extLst>
              <a:ext uri="{FF2B5EF4-FFF2-40B4-BE49-F238E27FC236}">
                <a16:creationId xmlns:a16="http://schemas.microsoft.com/office/drawing/2014/main" id="{FCC135A3-2372-CC18-8FC9-E191906B5D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C1931B-AED6-4C6A-99EA-F93BCF072220}" type="slidenum">
              <a:rPr lang="cs-CZ" smtClean="0"/>
              <a:t>‹#›</a:t>
            </a:fld>
            <a:endParaRPr lang="cs-CZ"/>
          </a:p>
        </p:txBody>
      </p:sp>
    </p:spTree>
    <p:extLst>
      <p:ext uri="{BB962C8B-B14F-4D97-AF65-F5344CB8AC3E}">
        <p14:creationId xmlns:p14="http://schemas.microsoft.com/office/powerpoint/2010/main" val="26818589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Rectangle 60">
            <a:extLst>
              <a:ext uri="{FF2B5EF4-FFF2-40B4-BE49-F238E27FC236}">
                <a16:creationId xmlns:a16="http://schemas.microsoft.com/office/drawing/2014/main" id="{489B7BFD-8F45-4093-AD9C-91B15B0503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10"/>
            <a:ext cx="12192000" cy="686221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1709DFD-100C-8B5D-17F9-194829A853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5703" y="507239"/>
            <a:ext cx="3555916" cy="3403404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l"/>
            <a:r>
              <a:rPr lang="cs-CZ" sz="5400" b="1" dirty="0">
                <a:solidFill>
                  <a:schemeClr val="bg1"/>
                </a:solidFill>
                <a:highlight>
                  <a:srgbClr val="000000"/>
                </a:highlight>
              </a:rPr>
              <a:t>Raketoví inženýři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3B048F1-37FF-25BC-CC42-EEFE5381E9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5703" y="4445204"/>
            <a:ext cx="3630558" cy="2076366"/>
          </a:xfrm>
        </p:spPr>
        <p:txBody>
          <a:bodyPr>
            <a:normAutofit fontScale="92500" lnSpcReduction="20000"/>
          </a:bodyPr>
          <a:lstStyle/>
          <a:p>
            <a:pPr algn="l"/>
            <a:r>
              <a:rPr lang="cs-CZ" sz="2000" dirty="0">
                <a:solidFill>
                  <a:schemeClr val="bg1"/>
                </a:solidFill>
              </a:rPr>
              <a:t>Kristýna Davidová - TM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Patrik Samek  - TM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Tomáš Valenta - TM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Adam Kopecký - PO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Natálie Coufalová - TM</a:t>
            </a:r>
          </a:p>
          <a:p>
            <a:pPr algn="l"/>
            <a:r>
              <a:rPr lang="cs-CZ" sz="2000" dirty="0">
                <a:solidFill>
                  <a:schemeClr val="bg1"/>
                </a:solidFill>
              </a:rPr>
              <a:t>Daniel Bušek - SM</a:t>
            </a:r>
          </a:p>
          <a:p>
            <a:pPr algn="l"/>
            <a:endParaRPr lang="cs-CZ" sz="2000" dirty="0">
              <a:solidFill>
                <a:schemeClr val="bg1"/>
              </a:solidFill>
            </a:endParaRPr>
          </a:p>
        </p:txBody>
      </p:sp>
      <p:pic>
        <p:nvPicPr>
          <p:cNvPr id="5" name="Obrázek 4" descr="Obsah obrázku Grafika, logo, symbol, grafický design&#10;&#10;Obsah generovaný pomocí AI může být nesprávný.">
            <a:extLst>
              <a:ext uri="{FF2B5EF4-FFF2-40B4-BE49-F238E27FC236}">
                <a16:creationId xmlns:a16="http://schemas.microsoft.com/office/drawing/2014/main" id="{5AD52B52-327E-F8C3-E4AF-CD85822A0F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4" b="-4"/>
          <a:stretch>
            <a:fillRect/>
          </a:stretch>
        </p:blipFill>
        <p:spPr>
          <a:xfrm>
            <a:off x="5467894" y="590861"/>
            <a:ext cx="5290998" cy="5290998"/>
          </a:xfrm>
          <a:custGeom>
            <a:avLst/>
            <a:gdLst/>
            <a:ahLst/>
            <a:cxnLst/>
            <a:rect l="l" t="t" r="r" b="b"/>
            <a:pathLst>
              <a:path w="5290998" h="5290998">
                <a:moveTo>
                  <a:pt x="2645499" y="0"/>
                </a:moveTo>
                <a:cubicBezTo>
                  <a:pt x="4106568" y="0"/>
                  <a:pt x="5290998" y="1184430"/>
                  <a:pt x="5290998" y="2645499"/>
                </a:cubicBezTo>
                <a:cubicBezTo>
                  <a:pt x="5290998" y="4106568"/>
                  <a:pt x="4106568" y="5290998"/>
                  <a:pt x="2645499" y="5290998"/>
                </a:cubicBezTo>
                <a:cubicBezTo>
                  <a:pt x="1184430" y="5290998"/>
                  <a:pt x="0" y="4106568"/>
                  <a:pt x="0" y="2645499"/>
                </a:cubicBezTo>
                <a:cubicBezTo>
                  <a:pt x="0" y="1184430"/>
                  <a:pt x="1184430" y="0"/>
                  <a:pt x="2645499" y="0"/>
                </a:cubicBezTo>
                <a:close/>
              </a:path>
            </a:pathLst>
          </a:custGeom>
          <a:ln w="25400">
            <a:noFill/>
          </a:ln>
        </p:spPr>
      </p:pic>
      <p:sp>
        <p:nvSpPr>
          <p:cNvPr id="242" name="Graphic 212">
            <a:extLst>
              <a:ext uri="{FF2B5EF4-FFF2-40B4-BE49-F238E27FC236}">
                <a16:creationId xmlns:a16="http://schemas.microsoft.com/office/drawing/2014/main" id="{4D4C00DC-4DC6-4CD2-9E31-F17E6CEBC5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43" name="Graphic 212">
            <a:extLst>
              <a:ext uri="{FF2B5EF4-FFF2-40B4-BE49-F238E27FC236}">
                <a16:creationId xmlns:a16="http://schemas.microsoft.com/office/drawing/2014/main" id="{A499C65A-9B02-4D7F-BD68-CD38D88055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58925" y="823301"/>
            <a:ext cx="413564" cy="413564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44" name="Graphic 190">
            <a:extLst>
              <a:ext uri="{FF2B5EF4-FFF2-40B4-BE49-F238E27FC236}">
                <a16:creationId xmlns:a16="http://schemas.microsoft.com/office/drawing/2014/main" id="{66FB5A75-BDE2-4F12-A95B-C48788A76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370622" y="1755501"/>
            <a:ext cx="1598829" cy="531293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245" name="Freeform: Shape 67">
              <a:extLst>
                <a:ext uri="{FF2B5EF4-FFF2-40B4-BE49-F238E27FC236}">
                  <a16:creationId xmlns:a16="http://schemas.microsoft.com/office/drawing/2014/main" id="{DC86CBC8-A814-4C0C-A287-7C549693D2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68">
              <a:extLst>
                <a:ext uri="{FF2B5EF4-FFF2-40B4-BE49-F238E27FC236}">
                  <a16:creationId xmlns:a16="http://schemas.microsoft.com/office/drawing/2014/main" id="{6AA52F4F-14E6-402F-A196-668B9CA9BC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247" name="Graphic 4">
            <a:extLst>
              <a:ext uri="{FF2B5EF4-FFF2-40B4-BE49-F238E27FC236}">
                <a16:creationId xmlns:a16="http://schemas.microsoft.com/office/drawing/2014/main" id="{1F4896D7-5AD0-4505-BCCD-82262CFEE2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035286" y="3429061"/>
            <a:ext cx="1861484" cy="1861513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83C04C31-4BBB-4AC5-A222-4E79BDDF6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72">
              <a:extLst>
                <a:ext uri="{FF2B5EF4-FFF2-40B4-BE49-F238E27FC236}">
                  <a16:creationId xmlns:a16="http://schemas.microsoft.com/office/drawing/2014/main" id="{090890F0-A440-4A5F-89E2-860A604251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F9BA7632-2294-4740-BB61-DFA5017B7B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74">
              <a:extLst>
                <a:ext uri="{FF2B5EF4-FFF2-40B4-BE49-F238E27FC236}">
                  <a16:creationId xmlns:a16="http://schemas.microsoft.com/office/drawing/2014/main" id="{D025C556-497E-4B62-9131-98448B5A7C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C467884A-CD29-4BCE-A1A4-1E629953FC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73A1BC11-A782-4A26-87D0-76C92BAB70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8787142E-1022-4109-9141-85FF9C22EC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63BCB7E-36CC-4105-9CDA-BFB80F3FFC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A6EF2588-350F-4CCE-9BF8-799EC71961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80">
              <a:extLst>
                <a:ext uri="{FF2B5EF4-FFF2-40B4-BE49-F238E27FC236}">
                  <a16:creationId xmlns:a16="http://schemas.microsoft.com/office/drawing/2014/main" id="{0A696712-7E60-48CD-A6F8-91754B0908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0244E95B-2BBF-4335-BEFC-BA135EF949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82">
              <a:extLst>
                <a:ext uri="{FF2B5EF4-FFF2-40B4-BE49-F238E27FC236}">
                  <a16:creationId xmlns:a16="http://schemas.microsoft.com/office/drawing/2014/main" id="{0D692242-534C-4A58-90D7-43A781D23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BC72B2EF-E5D1-46BF-B7FE-A9D174508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8805B31-6BA4-45FA-8180-436B2EC41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51B376A0-4543-4AE3-8071-5C746BADEC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0824AEB4-F797-4131-AD1A-BCB807B086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99A867-568D-43D3-8F17-6644C8D09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88">
              <a:extLst>
                <a:ext uri="{FF2B5EF4-FFF2-40B4-BE49-F238E27FC236}">
                  <a16:creationId xmlns:a16="http://schemas.microsoft.com/office/drawing/2014/main" id="{9953DBA6-7A8F-4369-8F18-DC19A21B43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D9167760-8210-45B7-96C9-462EB82D8E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3B578C99-7B91-480A-B8CA-B9FB3AF17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DF91670-E084-4B4B-9F86-75DD43CBE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8FC99F2F-C73F-444D-B4BB-C02E463AB2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7F3FF604-A6A9-4EDC-868C-696B92122A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8D6C5BB-BF17-4FE8-B611-578E8EBE9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A80A8D66-3FA7-4C04-AEDC-D8F94AA43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DE9B826-6E87-4EF5-AA9D-F55BB3A21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BAEEC53-BED0-4ACB-94B4-818158D7EF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30709FE3-3633-4C01-AAD6-75ADD93953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C0D68B00-260E-4EFC-A1FE-8B04EB5A72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360AF8DD-D1D2-43F3-83E5-ECF20A0916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87B3F103-7F53-4D5E-B9A2-DE4F0B78D0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2BBECD20-3735-4F14-8816-26D648091F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00687DC-38D4-44B7-BA7D-D8A0BA155F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23AFC6B0-2B60-47B1-B854-A02279C706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9963332-7F58-48B9-9BAB-87C986F39E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342BD313-0F6E-4DC3-B8A8-861289801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2253CE00-9D58-4821-B362-2552C433B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7E89086E-98CE-4697-8CE7-B2E7DB2E8CD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2CE9357F-710D-4D3B-90C1-CF19E73F2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170ED7F2-AD38-47BC-B6A1-FF7E20AFDE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02600E9C-0B0F-45ED-A2CF-DE0240B2B9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B07D2066-6599-4BD0-9CD5-7289EB1B81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7BF96C0D-1DEE-47F2-A950-16BC0896F5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FD254ABE-505D-4C6A-9267-BFB78FBB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822BBE38-BC6F-4DDE-BD6D-2B496CE420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1046D1FA-C431-4F16-8BDD-71C614D798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CF387987-DEF1-447C-BC86-281AC0B3D6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9808DF01-2715-4215-81F1-B8C178304A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AED7F897-8A4F-4F3D-BFB1-738BCDCA9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9B51B8B7-D508-44C3-AFC5-820557A943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FBC6B94-2A13-4303-AE51-334E386DAB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27897959-2F8E-4A05-9EA8-5B0329B57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0522AB50-D351-40F4-8A88-E856C1F27F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221AFD52-C13F-4A20-B1DB-13C1A9A3D8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8E789B3B-F514-4E02-8C1A-2F85817AAB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9E473BAC-3DA1-4D63-9D6C-2B993665F6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385DCF4-8F59-4838-B86C-2B3EF0BCE7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3EC5A02E-609A-4C39-A35D-E8D038F7C9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7AB67B18-1821-4367-A7B6-CC2FFF66DF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DFCAC56E-4767-4984-9FE7-2C3CA57D01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0A1929ED-CEB2-4C49-B2ED-A206D37935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01D632F9-2F59-4C8D-B1BC-1CB0D15C36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3B9F80B-CAEF-442C-A218-E2B069545B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526A626E-CC14-4106-8AD4-DB3D81CD64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CD710B8-B5DF-495F-ACEA-CFB9308CB5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E550C81D-B0B8-4DB8-A12C-B62944D07F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4EB82E53-B337-43EB-BFF8-1466F10E8B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D1DCEF3A-2B54-4AA2-9BFD-57EA4A2468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9F122967-34EF-4575-8E59-75D77FCD07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D87EBF9D-3949-4CCE-BB87-9784668346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58A1183F-B28F-4BAD-A14B-3940A6E92F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A81851B7-6D8F-454C-BBAA-498426069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99759A7A-483F-4DB0-8677-C6AB61E197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BDD1E55B-DE82-4811-BB33-1468396D2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F4B0251C-DACC-4A24-83BA-3D95F8D191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3647EF9B-D99D-48C1-B61E-19B85F4714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EB55DF3C-DDF0-4B01-849E-46A6634655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09149238-5A44-4264-84E6-DD25E7C01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4E6925C1-B440-4C1C-8829-2E6D9EE142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937B5BDB-32A7-4C47-A984-AF2316600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9B5A7D9C-91C9-49A3-8AD5-DB49632FD4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C64B015D-AFCF-4AB2-AE58-A069B06DB8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A4407931-9375-400F-88AC-C63D4E9E9C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554278B7-45C8-46E4-885A-69208D598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3A806AB0-FBD6-41CD-997C-A76266D375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719E2D6D-6D96-4348-954B-3657A0B06D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9794AABE-9C3E-4A8C-820F-0FDF65213E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1DBEC39D-5464-46CA-B62B-24826F1F4D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41807973-667B-4780-B3AA-4ADC32DB3A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970D793C-C9EE-467B-8385-42B6905A00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4695A53-78EB-4811-8BBC-4707F30169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0576416F-0C2E-4D01-9357-5C73ADF85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A091FE22-8667-4F89-A333-BA9A0917E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CB779008-969D-4FA8-BB6C-3BBBCF919E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CDAF3B96-0DFB-44BA-959D-BF9643FFE2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5F66F5FF-98B2-4453-8175-EB602A6A0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751D9683-9D41-4058-B90B-99146FC2F3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0907098D-1005-4522-BA21-F1534CBACF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5BFEF082-7E02-4ED8-B9D1-F0FC47FEC6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429C269-222E-4EFB-97B9-08FA243CE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C460F7F-5702-4281-850B-59E4182A71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329057C-293F-4933-9DEA-2463E66D4B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7274CBA8-6253-4229-AC37-1D7126639E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B7ABAAD2-23FD-4AF4-8506-3CDDC5607B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27A85620-3B33-477A-949C-3F221DCC2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6247316E-E815-4CE3-9EC0-8DC8391EB4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3D047E26-5A98-4B49-A453-C71D894500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940C95BF-A85B-4251-A817-35A7B4F7131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EA4FDA2F-E340-40E6-8678-8F4F9EB3D4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D94A3796-87FD-436D-8309-857F9B4898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2B20BE68-41F5-4E59-87CD-A8654B1238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7FD87938-B42E-45E5-ABB8-936E00A244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EA46A837-6AA3-4099-8055-251ED6D7D4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B9D871B1-B4D0-4667-B5FA-21AE12E50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477E102A-1E9D-44C8-9DA0-1B4B61444C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42DB4921-ECFC-42CD-B91B-56AB1FE263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156177C-2880-4AAF-BFC7-C3EA4AD09A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B7C807E0-34AB-4AC3-A674-D7E438C603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93AD80AB-575A-4D50-A561-CE310E06BF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E4C11A99-7E93-4B54-B1CE-D90D45325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5A3E814-2D04-4881-B9E9-81ADDC0C9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073D9FB4-F4AF-4974-A734-C9300D2107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081A1414-A8F5-43F1-BA51-B058EF2C05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E41588DC-3C7F-4695-A42A-B5ABEA8B5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3884DF6D-4C87-4B4A-A918-B3F3C8BE35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CF26F2A0-B8D0-48D4-A9A9-BEB75CFF1F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7A9177E1-A6DC-4200-9D85-31A348E027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DA218E3-83A8-45E8-B2E3-4B693606C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31E51433-E260-493C-8A94-FCE7FD9BA2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3A74FFD3-BE5F-435D-AC22-825B6E049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B3420F88-93EB-4790-A2BD-EFF61E77B0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3875302B-159F-4E81-AD49-154BAA8FD7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BE9966CE-BC06-4CEB-877D-34D9D1C2E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889924EA-8A9B-4ED5-8CF2-E184EE89D2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300C1FB1-E227-40EE-A773-071D080BD1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14F26B5D-6E35-40E8-90DF-FD65CB33FA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059D8F05-F701-45A6-9377-454642C212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5F57ACF8-D510-4715-B964-20D980558C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51053CDD-687F-481B-86FB-56DA74C55C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76B24CA5-1578-43AE-8ED8-CB9F7EA62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A3208550-AB5B-4E2B-914A-270D30163A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D4120D7E-20EE-4413-A541-781EA4350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9C0CC66E-BFF1-47FD-8C37-092016FBE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09D9AD44-3983-44A2-9DBA-6C5FF3C47A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71915592-B946-43D1-AE24-B72B17FC5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3AC48622-C7DC-416F-B14F-AB0C6A3EF5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C122E9A7-0590-453C-AC3A-88265131C0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78246847-0B72-46B3-9243-7A7B92E212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207FF669-6E9C-47DF-A1A0-6676692794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06905CAD-DCDC-4965-969E-3BA793FCA8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7E82B7F4-81C1-4A48-A3C9-B9DE741C94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53D306B7-0050-4206-8020-D3F81BC46E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BE50823B-85BA-4734-A0E5-99F2D027CC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1F26CEA8-889B-4F33-AE59-91F66E16021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E64E5726-D6A2-4541-9EB4-0D455BFB19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5A9478C-31E8-4C23-856A-5B4D6936B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D4D55AFD-7163-47DF-8918-6BCF397B55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0C5BF88-D776-4C9B-89BD-85EE0DCE81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0A0347C6-25EE-4289-B805-750B30ABB9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C83C9E0-7820-4EA4-B9AA-AD6E0719F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E1B6DEA-553D-4733-9A45-3A28D118B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BE647149-B885-4A7D-B57E-A9762FF95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3FFCDDD6-EA47-4BA4-914F-B4AD52A7DA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18C5FC42-4A56-48D7-9C6F-EE6973256C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E58746BA-672F-48B8-BA1D-E317498C1F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75C60814-753C-4243-BD88-443E240D6B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174EB8C9-709B-42D9-9948-434CAA5E01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786AB5B1-D0D7-4FE2-9A7D-BF9C01F7D7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718E7606-3FC9-4354-BCF8-A980AE6DFA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668959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2A785343-5D24-4118-A2E4-665D196F6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7" name="Obrázek 16" descr="Obsah obrázku Písmo, Grafika, logo, typografie&#10;&#10;Obsah generovaný pomocí AI může být nesprávný.">
            <a:extLst>
              <a:ext uri="{FF2B5EF4-FFF2-40B4-BE49-F238E27FC236}">
                <a16:creationId xmlns:a16="http://schemas.microsoft.com/office/drawing/2014/main" id="{0E729E83-01EA-33DC-33CA-8F98D1608B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277" r="2" b="2"/>
          <a:stretch>
            <a:fillRect/>
          </a:stretch>
        </p:blipFill>
        <p:spPr>
          <a:xfrm>
            <a:off x="7381875" y="7233"/>
            <a:ext cx="4810125" cy="2501837"/>
          </a:xfrm>
          <a:custGeom>
            <a:avLst/>
            <a:gdLst/>
            <a:ahLst/>
            <a:cxnLst/>
            <a:rect l="l" t="t" r="r" b="b"/>
            <a:pathLst>
              <a:path w="4810125" h="2501837">
                <a:moveTo>
                  <a:pt x="1159248" y="0"/>
                </a:moveTo>
                <a:lnTo>
                  <a:pt x="4810125" y="0"/>
                </a:lnTo>
                <a:lnTo>
                  <a:pt x="4810125" y="2501837"/>
                </a:lnTo>
                <a:lnTo>
                  <a:pt x="0" y="2501837"/>
                </a:lnTo>
                <a:close/>
              </a:path>
            </a:pathLst>
          </a:custGeom>
        </p:spPr>
      </p:pic>
      <p:pic>
        <p:nvPicPr>
          <p:cNvPr id="13" name="Obrázek 12" descr="Obsah obrázku Barevnost, Grafika, kruh, snímek obrazovky&#10;&#10;Obsah generovaný pomocí AI může být nesprávný.">
            <a:extLst>
              <a:ext uri="{FF2B5EF4-FFF2-40B4-BE49-F238E27FC236}">
                <a16:creationId xmlns:a16="http://schemas.microsoft.com/office/drawing/2014/main" id="{EA77EE89-45A4-6838-4E72-02F9284934A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9" r="-3" b="7033"/>
          <a:stretch>
            <a:fillRect/>
          </a:stretch>
        </p:blipFill>
        <p:spPr>
          <a:xfrm>
            <a:off x="5374639" y="2663706"/>
            <a:ext cx="4626927" cy="4197911"/>
          </a:xfrm>
          <a:custGeom>
            <a:avLst/>
            <a:gdLst/>
            <a:ahLst/>
            <a:cxnLst/>
            <a:rect l="l" t="t" r="r" b="b"/>
            <a:pathLst>
              <a:path w="4626927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4626927" y="0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sp>
        <p:nvSpPr>
          <p:cNvPr id="26" name="Freeform 11">
            <a:extLst>
              <a:ext uri="{FF2B5EF4-FFF2-40B4-BE49-F238E27FC236}">
                <a16:creationId xmlns:a16="http://schemas.microsoft.com/office/drawing/2014/main" id="{32F4D216-10B7-4DCA-A0A1-068E9E32F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1" y="2660091"/>
            <a:ext cx="7122523" cy="4197911"/>
          </a:xfrm>
          <a:custGeom>
            <a:avLst/>
            <a:gdLst>
              <a:gd name="connsiteX0" fmla="*/ 0 w 7122523"/>
              <a:gd name="connsiteY0" fmla="*/ 4197911 h 4197911"/>
              <a:gd name="connsiteX1" fmla="*/ 7122523 w 7122523"/>
              <a:gd name="connsiteY1" fmla="*/ 4197911 h 4197911"/>
              <a:gd name="connsiteX2" fmla="*/ 5177382 w 7122523"/>
              <a:gd name="connsiteY2" fmla="*/ 0 h 4197911"/>
              <a:gd name="connsiteX3" fmla="*/ 5171159 w 7122523"/>
              <a:gd name="connsiteY3" fmla="*/ 0 h 4197911"/>
              <a:gd name="connsiteX4" fmla="*/ 3981368 w 7122523"/>
              <a:gd name="connsiteY4" fmla="*/ 0 h 4197911"/>
              <a:gd name="connsiteX5" fmla="*/ 2331323 w 7122523"/>
              <a:gd name="connsiteY5" fmla="*/ 0 h 4197911"/>
              <a:gd name="connsiteX6" fmla="*/ 0 w 7122523"/>
              <a:gd name="connsiteY6" fmla="*/ 0 h 41979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7122523" h="4197911">
                <a:moveTo>
                  <a:pt x="0" y="4197911"/>
                </a:moveTo>
                <a:lnTo>
                  <a:pt x="7122523" y="4197911"/>
                </a:lnTo>
                <a:lnTo>
                  <a:pt x="5177382" y="0"/>
                </a:lnTo>
                <a:lnTo>
                  <a:pt x="5171159" y="0"/>
                </a:lnTo>
                <a:lnTo>
                  <a:pt x="3981368" y="0"/>
                </a:lnTo>
                <a:lnTo>
                  <a:pt x="2331323" y="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761359AC-F7DA-C7D9-1809-CC886FB4C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2388" y="3098042"/>
            <a:ext cx="5308979" cy="852985"/>
          </a:xfrm>
        </p:spPr>
        <p:txBody>
          <a:bodyPr>
            <a:normAutofit/>
          </a:bodyPr>
          <a:lstStyle/>
          <a:p>
            <a:r>
              <a:rPr lang="cs-CZ" sz="2500" b="1" dirty="0">
                <a:solidFill>
                  <a:srgbClr val="FFFFFF"/>
                </a:solidFill>
              </a:rPr>
              <a:t>Implementační platformy a programovací jazyky</a:t>
            </a:r>
            <a:endParaRPr lang="cs-CZ" sz="2500" dirty="0">
              <a:solidFill>
                <a:srgbClr val="FFFFFF"/>
              </a:solidFill>
            </a:endParaRPr>
          </a:p>
        </p:txBody>
      </p:sp>
      <p:pic>
        <p:nvPicPr>
          <p:cNvPr id="7" name="Obrázek 6" descr="Obsah obrázku kočka, klipart, savec, silueta&#10;&#10;Obsah generovaný pomocí AI může být nesprávný.">
            <a:extLst>
              <a:ext uri="{FF2B5EF4-FFF2-40B4-BE49-F238E27FC236}">
                <a16:creationId xmlns:a16="http://schemas.microsoft.com/office/drawing/2014/main" id="{6104638B-4318-FC34-ABB5-8CFEA6DF6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261" r="5" b="15619"/>
          <a:stretch>
            <a:fillRect/>
          </a:stretch>
        </p:blipFill>
        <p:spPr>
          <a:xfrm>
            <a:off x="4675537" y="-1"/>
            <a:ext cx="3677817" cy="2505456"/>
          </a:xfrm>
          <a:custGeom>
            <a:avLst/>
            <a:gdLst/>
            <a:ahLst/>
            <a:cxnLst/>
            <a:rect l="l" t="t" r="r" b="b"/>
            <a:pathLst>
              <a:path w="3677817" h="2505456">
                <a:moveTo>
                  <a:pt x="1160926" y="0"/>
                </a:moveTo>
                <a:lnTo>
                  <a:pt x="3677817" y="0"/>
                </a:lnTo>
                <a:lnTo>
                  <a:pt x="2516891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5" name="Obrázek 14" descr="Obsah obrázku Grafika, symbol, oranžová, design&#10;&#10;Obsah generovaný pomocí AI může být nesprávný.">
            <a:extLst>
              <a:ext uri="{FF2B5EF4-FFF2-40B4-BE49-F238E27FC236}">
                <a16:creationId xmlns:a16="http://schemas.microsoft.com/office/drawing/2014/main" id="{B77D6592-A6D6-AC60-A03C-3F138A5567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2387" r="3" b="3871"/>
          <a:stretch>
            <a:fillRect/>
          </a:stretch>
        </p:blipFill>
        <p:spPr>
          <a:xfrm>
            <a:off x="2280734" y="2"/>
            <a:ext cx="3393943" cy="2502843"/>
          </a:xfrm>
          <a:custGeom>
            <a:avLst/>
            <a:gdLst/>
            <a:ahLst/>
            <a:cxnLst/>
            <a:rect l="l" t="t" r="r" b="b"/>
            <a:pathLst>
              <a:path w="3393943" h="2502843">
                <a:moveTo>
                  <a:pt x="1159715" y="0"/>
                </a:moveTo>
                <a:lnTo>
                  <a:pt x="3393943" y="0"/>
                </a:lnTo>
                <a:lnTo>
                  <a:pt x="2234228" y="2502843"/>
                </a:lnTo>
                <a:lnTo>
                  <a:pt x="0" y="2502843"/>
                </a:lnTo>
                <a:close/>
              </a:path>
            </a:pathLst>
          </a:custGeom>
        </p:spPr>
      </p:pic>
      <p:pic>
        <p:nvPicPr>
          <p:cNvPr id="9" name="Obrázek 8" descr="Obsah obrázku snímek obrazovky, Grafika, Elektricky modrá, symbol&#10;&#10;Obsah generovaný pomocí AI může být nesprávný.">
            <a:extLst>
              <a:ext uri="{FF2B5EF4-FFF2-40B4-BE49-F238E27FC236}">
                <a16:creationId xmlns:a16="http://schemas.microsoft.com/office/drawing/2014/main" id="{BBB6919B-F1CB-EB9B-AC99-35552F81648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1928" r="-1" b="13613"/>
          <a:stretch>
            <a:fillRect/>
          </a:stretch>
        </p:blipFill>
        <p:spPr>
          <a:xfrm>
            <a:off x="3" y="-6235"/>
            <a:ext cx="3255403" cy="2505456"/>
          </a:xfrm>
          <a:custGeom>
            <a:avLst/>
            <a:gdLst/>
            <a:ahLst/>
            <a:cxnLst/>
            <a:rect l="l" t="t" r="r" b="b"/>
            <a:pathLst>
              <a:path w="3255403" h="2505456">
                <a:moveTo>
                  <a:pt x="0" y="0"/>
                </a:moveTo>
                <a:lnTo>
                  <a:pt x="3255403" y="0"/>
                </a:lnTo>
                <a:lnTo>
                  <a:pt x="2094477" y="2505456"/>
                </a:lnTo>
                <a:lnTo>
                  <a:pt x="0" y="2505456"/>
                </a:lnTo>
                <a:close/>
              </a:path>
            </a:pathLst>
          </a:custGeom>
        </p:spPr>
      </p:pic>
      <p:pic>
        <p:nvPicPr>
          <p:cNvPr id="11" name="Obrázek 10" descr="Obsah obrázku žlutá, symbol, Grafika, logo&#10;&#10;Obsah generovaný pomocí AI může být nesprávný.">
            <a:extLst>
              <a:ext uri="{FF2B5EF4-FFF2-40B4-BE49-F238E27FC236}">
                <a16:creationId xmlns:a16="http://schemas.microsoft.com/office/drawing/2014/main" id="{79AC5B75-8CD0-90BD-B885-985CF0D7192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252" r="23115" b="-25"/>
          <a:stretch>
            <a:fillRect/>
          </a:stretch>
        </p:blipFill>
        <p:spPr>
          <a:xfrm>
            <a:off x="8264962" y="2660089"/>
            <a:ext cx="3927039" cy="4197911"/>
          </a:xfrm>
          <a:custGeom>
            <a:avLst/>
            <a:gdLst/>
            <a:ahLst/>
            <a:cxnLst/>
            <a:rect l="l" t="t" r="r" b="b"/>
            <a:pathLst>
              <a:path w="3927039" h="4197911">
                <a:moveTo>
                  <a:pt x="1945141" y="0"/>
                </a:moveTo>
                <a:lnTo>
                  <a:pt x="1951364" y="0"/>
                </a:lnTo>
                <a:lnTo>
                  <a:pt x="3141155" y="0"/>
                </a:lnTo>
                <a:lnTo>
                  <a:pt x="3927039" y="0"/>
                </a:lnTo>
                <a:lnTo>
                  <a:pt x="3927039" y="4194293"/>
                </a:lnTo>
                <a:lnTo>
                  <a:pt x="2683462" y="4194293"/>
                </a:lnTo>
                <a:lnTo>
                  <a:pt x="2681786" y="4197911"/>
                </a:lnTo>
                <a:lnTo>
                  <a:pt x="0" y="4197911"/>
                </a:lnTo>
                <a:close/>
              </a:path>
            </a:pathLst>
          </a:custGeom>
        </p:spPr>
      </p:pic>
      <p:pic>
        <p:nvPicPr>
          <p:cNvPr id="37" name="Obrázek 36" descr="Obsah obrázku logo, Písmo, Grafika, snímek obrazovky&#10;&#10;Obsah generovaný pomocí AI může být nesprávný.">
            <a:extLst>
              <a:ext uri="{FF2B5EF4-FFF2-40B4-BE49-F238E27FC236}">
                <a16:creationId xmlns:a16="http://schemas.microsoft.com/office/drawing/2014/main" id="{4BA61F65-6B4B-F195-64A3-1060E74DA78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2386" y="3488888"/>
            <a:ext cx="3803448" cy="38034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34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BD0966-A95E-396E-17A0-3ED908088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E0A5C5C-2A95-428E-9F6A-0D29EBD57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8395" y="1040837"/>
            <a:ext cx="4754948" cy="4754948"/>
          </a:xfrm>
          <a:prstGeom prst="ellipse">
            <a:avLst/>
          </a:prstGeom>
          <a:solidFill>
            <a:srgbClr val="FFFFFF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1056F38F-7C4E-461D-8709-7D0024AE1F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9411" y="1029607"/>
            <a:ext cx="4754948" cy="4754948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7278469-3C3C-49CE-AEEE-E176A4900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934855"/>
            <a:ext cx="4754948" cy="4754948"/>
          </a:xfrm>
          <a:prstGeom prst="ellipse">
            <a:avLst/>
          </a:prstGeom>
          <a:solidFill>
            <a:schemeClr val="tx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F14E612F-B2CF-F591-B4D4-3FC01D422C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02368" y="1877492"/>
            <a:ext cx="4030132" cy="321537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cs-CZ" sz="4400" b="1" kern="1200" dirty="0">
                <a:solidFill>
                  <a:schemeClr val="bg1"/>
                </a:solidFill>
                <a:highlight>
                  <a:srgbClr val="000000"/>
                </a:highlight>
                <a:latin typeface="+mj-lt"/>
                <a:ea typeface="+mj-ea"/>
                <a:cs typeface="+mj-cs"/>
              </a:rPr>
              <a:t>Na čem pracujeme</a:t>
            </a:r>
            <a:endParaRPr lang="en-US" sz="4400" b="1" kern="1200" dirty="0">
              <a:solidFill>
                <a:schemeClr val="bg1"/>
              </a:solidFill>
              <a:highlight>
                <a:srgbClr val="000000"/>
              </a:highlight>
              <a:latin typeface="+mj-lt"/>
              <a:ea typeface="+mj-ea"/>
              <a:cs typeface="+mj-cs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3DC754C-7E09-422D-A8BB-AF632E90DF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77893"/>
            <a:ext cx="1861854" cy="717514"/>
            <a:chOff x="0" y="377893"/>
            <a:chExt cx="1861854" cy="717514"/>
          </a:xfrm>
          <a:solidFill>
            <a:schemeClr val="bg1"/>
          </a:solidFill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C5A741B9-65EC-4C5B-9FE0-4A18575771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377893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7963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283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0BB4301-41FA-4453-956F-A11CC664B6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17628"/>
              <a:ext cx="1861854" cy="277779"/>
            </a:xfrm>
            <a:custGeom>
              <a:avLst/>
              <a:gdLst>
                <a:gd name="connsiteX0" fmla="*/ 180458 w 1861854"/>
                <a:gd name="connsiteY0" fmla="*/ 0 h 277779"/>
                <a:gd name="connsiteX1" fmla="*/ 419222 w 1861854"/>
                <a:gd name="connsiteY1" fmla="*/ 238761 h 277779"/>
                <a:gd name="connsiteX2" fmla="*/ 657984 w 1861854"/>
                <a:gd name="connsiteY2" fmla="*/ 0 h 277779"/>
                <a:gd name="connsiteX3" fmla="*/ 896745 w 1861854"/>
                <a:gd name="connsiteY3" fmla="*/ 238761 h 277779"/>
                <a:gd name="connsiteX4" fmla="*/ 1135754 w 1861854"/>
                <a:gd name="connsiteY4" fmla="*/ 0 h 277779"/>
                <a:gd name="connsiteX5" fmla="*/ 1374516 w 1861854"/>
                <a:gd name="connsiteY5" fmla="*/ 238761 h 277779"/>
                <a:gd name="connsiteX6" fmla="*/ 1613277 w 1861854"/>
                <a:gd name="connsiteY6" fmla="*/ 0 h 277779"/>
                <a:gd name="connsiteX7" fmla="*/ 1861854 w 1861854"/>
                <a:gd name="connsiteY7" fmla="*/ 248577 h 277779"/>
                <a:gd name="connsiteX8" fmla="*/ 1842470 w 1861854"/>
                <a:gd name="connsiteY8" fmla="*/ 268208 h 277779"/>
                <a:gd name="connsiteX9" fmla="*/ 1613277 w 1861854"/>
                <a:gd name="connsiteY9" fmla="*/ 39017 h 277779"/>
                <a:gd name="connsiteX10" fmla="*/ 1374516 w 1861854"/>
                <a:gd name="connsiteY10" fmla="*/ 277779 h 277779"/>
                <a:gd name="connsiteX11" fmla="*/ 1135754 w 1861854"/>
                <a:gd name="connsiteY11" fmla="*/ 39017 h 277779"/>
                <a:gd name="connsiteX12" fmla="*/ 896745 w 1861854"/>
                <a:gd name="connsiteY12" fmla="*/ 277779 h 277779"/>
                <a:gd name="connsiteX13" fmla="*/ 657984 w 1861854"/>
                <a:gd name="connsiteY13" fmla="*/ 39017 h 277779"/>
                <a:gd name="connsiteX14" fmla="*/ 419222 w 1861854"/>
                <a:gd name="connsiteY14" fmla="*/ 277779 h 277779"/>
                <a:gd name="connsiteX15" fmla="*/ 180458 w 1861854"/>
                <a:gd name="connsiteY15" fmla="*/ 39017 h 277779"/>
                <a:gd name="connsiteX16" fmla="*/ 0 w 1861854"/>
                <a:gd name="connsiteY16" fmla="*/ 219475 h 277779"/>
                <a:gd name="connsiteX17" fmla="*/ 0 w 1861854"/>
                <a:gd name="connsiteY17" fmla="*/ 180458 h 277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861854" h="277779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6" name="Graphic 212">
            <a:extLst>
              <a:ext uri="{FF2B5EF4-FFF2-40B4-BE49-F238E27FC236}">
                <a16:creationId xmlns:a16="http://schemas.microsoft.com/office/drawing/2014/main" id="{4C6598AB-1C17-4D54-951C-A082D94ACB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Graphic 212">
            <a:extLst>
              <a:ext uri="{FF2B5EF4-FFF2-40B4-BE49-F238E27FC236}">
                <a16:creationId xmlns:a16="http://schemas.microsoft.com/office/drawing/2014/main" id="{C83B66D7-137D-4AC1-B172-53D60F08BE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88524" y="457812"/>
            <a:ext cx="914565" cy="914565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6B92503-6984-4D15-8B98-8718709B78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08DDF938-524E-4C18-A47D-C006278323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2976" y="4946663"/>
            <a:ext cx="319941" cy="319941"/>
          </a:xfrm>
          <a:prstGeom prst="ellipse">
            <a:avLst/>
          </a:pr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14E9D175-B653-BF83-B29E-E4207D2039CC}"/>
              </a:ext>
            </a:extLst>
          </p:cNvPr>
          <p:cNvSpPr txBox="1">
            <a:spLocks/>
          </p:cNvSpPr>
          <p:nvPr/>
        </p:nvSpPr>
        <p:spPr>
          <a:xfrm>
            <a:off x="6234868" y="1130846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0005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ER diagram</a:t>
            </a:r>
            <a:endParaRPr lang="cs-CZ" sz="2000" dirty="0">
              <a:solidFill>
                <a:schemeClr val="bg1"/>
              </a:solidFill>
            </a:endParaRPr>
          </a:p>
          <a:p>
            <a:pPr marL="40005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</a:rPr>
              <a:t>Use Case diagram</a:t>
            </a:r>
            <a:endParaRPr lang="en-US" sz="2000" dirty="0">
              <a:solidFill>
                <a:schemeClr val="bg1"/>
              </a:solidFill>
            </a:endParaRPr>
          </a:p>
          <a:p>
            <a:pPr marL="400050" indent="-342900" algn="l">
              <a:buFont typeface="Arial" panose="020B0604020202020204" pitchFamily="34" charset="0"/>
              <a:buChar char="•"/>
            </a:pPr>
            <a:r>
              <a:rPr lang="cs-CZ" sz="2000" dirty="0">
                <a:solidFill>
                  <a:schemeClr val="bg1"/>
                </a:solidFill>
              </a:rPr>
              <a:t>Ikona / logo aplikace</a:t>
            </a:r>
            <a:endParaRPr lang="en-US" sz="2000" dirty="0">
              <a:solidFill>
                <a:schemeClr val="bg1"/>
              </a:solidFill>
            </a:endParaRPr>
          </a:p>
          <a:p>
            <a:pPr marL="400050" indent="-342900" algn="l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chemeClr val="bg1"/>
                </a:solidFill>
              </a:rPr>
              <a:t>Grafický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 err="1">
                <a:solidFill>
                  <a:schemeClr val="bg1"/>
                </a:solidFill>
              </a:rPr>
              <a:t>návrh</a:t>
            </a:r>
            <a:endParaRPr lang="en-US" sz="2000" dirty="0">
              <a:solidFill>
                <a:schemeClr val="bg1"/>
              </a:solidFill>
            </a:endParaRPr>
          </a:p>
        </p:txBody>
      </p:sp>
      <p:grpSp>
        <p:nvGrpSpPr>
          <p:cNvPr id="34" name="Graphic 185">
            <a:extLst>
              <a:ext uri="{FF2B5EF4-FFF2-40B4-BE49-F238E27FC236}">
                <a16:creationId xmlns:a16="http://schemas.microsoft.com/office/drawing/2014/main" id="{3773FAF5-C452-4455-9411-D6AF5EBD4C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812239" y="6139464"/>
            <a:ext cx="1054466" cy="469689"/>
            <a:chOff x="9841624" y="4115729"/>
            <a:chExt cx="602169" cy="268223"/>
          </a:xfrm>
          <a:solidFill>
            <a:schemeClr val="bg1"/>
          </a:solidFill>
        </p:grpSpPr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1ECA0D96-F63C-4F7B-BE16-0F3FE76D7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841624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74F83A81-0546-400A-918A-90C9C48B81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941445" y="4115729"/>
              <a:ext cx="202882" cy="268223"/>
            </a:xfrm>
            <a:custGeom>
              <a:avLst/>
              <a:gdLst>
                <a:gd name="connsiteX0" fmla="*/ 20765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9741F692-A5B6-4215-86D9-B1FD4FF2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1267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CC0876CB-9C60-4580-8FED-CD64EC7664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41090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A879B3B7-48DB-4D3A-BB33-02766EAD3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240911" y="4115729"/>
              <a:ext cx="202882" cy="268223"/>
            </a:xfrm>
            <a:custGeom>
              <a:avLst/>
              <a:gdLst>
                <a:gd name="connsiteX0" fmla="*/ 20669 w 202882"/>
                <a:gd name="connsiteY0" fmla="*/ 268224 h 268223"/>
                <a:gd name="connsiteX1" fmla="*/ 0 w 202882"/>
                <a:gd name="connsiteY1" fmla="*/ 268224 h 268223"/>
                <a:gd name="connsiteX2" fmla="*/ 182118 w 202882"/>
                <a:gd name="connsiteY2" fmla="*/ 0 h 268223"/>
                <a:gd name="connsiteX3" fmla="*/ 202883 w 202882"/>
                <a:gd name="connsiteY3" fmla="*/ 0 h 2682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02882" h="268223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0066269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99050EE-26AF-4253-BD50-F0FCD965A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C8178266-8A53-913B-0F6C-F65A7C6DD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8452"/>
            <a:ext cx="4974771" cy="3587786"/>
          </a:xfrm>
        </p:spPr>
        <p:txBody>
          <a:bodyPr>
            <a:normAutofit/>
          </a:bodyPr>
          <a:lstStyle/>
          <a:p>
            <a:pPr algn="ctr"/>
            <a:r>
              <a:rPr lang="cs-CZ" b="1" dirty="0">
                <a:solidFill>
                  <a:schemeClr val="bg1"/>
                </a:solidFill>
                <a:highlight>
                  <a:srgbClr val="000000"/>
                </a:highlight>
              </a:rPr>
              <a:t>Co máme hotovo</a:t>
            </a:r>
          </a:p>
        </p:txBody>
      </p:sp>
      <p:grpSp>
        <p:nvGrpSpPr>
          <p:cNvPr id="12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93117" y="1193254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6" name="Graphic 212">
            <a:extLst>
              <a:ext uri="{FF2B5EF4-FFF2-40B4-BE49-F238E27FC236}">
                <a16:creationId xmlns:a16="http://schemas.microsoft.com/office/drawing/2014/main" id="{D0C78466-EB6E-45A0-99A6-A00789ACD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Graphic 212">
            <a:extLst>
              <a:ext uri="{FF2B5EF4-FFF2-40B4-BE49-F238E27FC236}">
                <a16:creationId xmlns:a16="http://schemas.microsoft.com/office/drawing/2014/main" id="{E99F76E4-5DFD-4DBE-B042-66FBCD118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97727" y="421588"/>
            <a:ext cx="1291468" cy="1291468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20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7" name="Freeform: Shape 36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6" name="Freeform: Shape 45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8" name="Freeform: Shape 47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49" name="Freeform: Shape 48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0" name="Freeform: Shape 49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1" name="Freeform: Shape 50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2" name="Freeform: Shape 51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eform: Shape 52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4" name="Freeform: Shape 63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grpSp>
        <p:nvGrpSpPr>
          <p:cNvPr id="191" name="Graphic 4">
            <a:extLst>
              <a:ext uri="{FF2B5EF4-FFF2-40B4-BE49-F238E27FC236}">
                <a16:creationId xmlns:a16="http://schemas.microsoft.com/office/drawing/2014/main" id="{773717CC-ECEE-4ABF-BA61-C59F468017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80915" y="4748271"/>
            <a:ext cx="1330536" cy="1330521"/>
            <a:chOff x="5734037" y="3067039"/>
            <a:chExt cx="724483" cy="724489"/>
          </a:xfrm>
          <a:solidFill>
            <a:schemeClr val="bg1">
              <a:alpha val="60000"/>
            </a:schemeClr>
          </a:solidFill>
        </p:grpSpPr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9A4FAE41-62DF-4B8E-BD66-8EC206E0E3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4C7F1F-5546-40DC-A16B-C9A3E45777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45583216-FC24-4B75-9703-DBEC401FF8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2FD0A70D-2E7E-4048-8145-0F45EDBBC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B703C78E-D176-4455-B7B5-2DB4F418DB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AD23B98E-D1FB-4BD9-BA4A-060BC8266E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C1541992-EEDB-4D6B-BDA9-B66E58A17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08072B3B-B852-4186-ACFE-F614251324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7B5DD2CA-BCBA-4F3E-B472-840067686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C7335DFE-05E4-4D45-B035-1D85E7648E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DCF9375-A092-491A-960D-A4DBB376C3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95341599-7E99-490F-9AF8-07EAE5C8DB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E1C55EB0-818A-46E6-8D53-5503100290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319B036C-5BD8-4F3B-8935-96D50F410D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A8445880-106C-4DC8-A250-D132F0D6F3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952AA1DD-5DBE-43CD-9B85-63C7626929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2A412466-ED73-4944-83CE-224B1769C2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807E195A-10DB-494C-A547-E1D0C6F61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4CD4AECE-734D-4B90-984F-B2ABFA2B6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2927072E-8001-4AD1-A4C4-2EDBA3BF87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499D6F50-E593-46A3-81D8-73389276B2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7A96E600-84B4-452B-AE40-295FC5807E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CBBA17AC-C1AB-4BFC-A051-457275D1D6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488E850C-90D5-4D0F-A57D-7809327EF3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9F98D808-AB13-4D8D-B4C5-9D32153462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95AFFBC0-FF37-4117-86FA-21ABDA17AB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ED0AC42A-17B0-4154-968C-CAE2A04C2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4A7A31A0-8490-4B9D-B9CC-7FF28053EB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8188899C-6A74-43D8-B36C-F86B278C89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1537EAA6-95B6-4674-A7B9-40F9AB7F59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F4B29507-C08F-4764-B703-0EB33A0FAC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4200E500-6A99-47FC-A30F-FA4C85DA8C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558677C-76AD-451F-AEEE-C5FEE4179C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79E472E5-A81A-44E7-AEBA-C3A593497B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5CD54F54-9E41-4635-A533-6CC6515E13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B22D6F46-74C0-49D9-8CD8-BC125E973D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C6FAA6EC-EDF6-4522-ACD8-8D4F7FF872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5F8364DC-ED1A-482D-A418-7941B199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1896D361-70A8-4528-940B-F306550F88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4D1CB00A-0CE1-4E25-ADCE-9562845F54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E1B6761E-B7C6-4218-B95F-F6DEC0066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CA081177-DAC3-4667-91A1-4CC885D4A1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4" name="Freeform: Shape 233">
              <a:extLst>
                <a:ext uri="{FF2B5EF4-FFF2-40B4-BE49-F238E27FC236}">
                  <a16:creationId xmlns:a16="http://schemas.microsoft.com/office/drawing/2014/main" id="{435007DC-BB8D-43BA-9598-AE79AA262E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5" name="Freeform: Shape 234">
              <a:extLst>
                <a:ext uri="{FF2B5EF4-FFF2-40B4-BE49-F238E27FC236}">
                  <a16:creationId xmlns:a16="http://schemas.microsoft.com/office/drawing/2014/main" id="{46628B8A-02EC-44EF-B52C-5EBAFBCF9C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6" name="Freeform: Shape 235">
              <a:extLst>
                <a:ext uri="{FF2B5EF4-FFF2-40B4-BE49-F238E27FC236}">
                  <a16:creationId xmlns:a16="http://schemas.microsoft.com/office/drawing/2014/main" id="{2DACEC99-8F4C-495C-8EAA-670A3A02E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7" name="Freeform: Shape 236">
              <a:extLst>
                <a:ext uri="{FF2B5EF4-FFF2-40B4-BE49-F238E27FC236}">
                  <a16:creationId xmlns:a16="http://schemas.microsoft.com/office/drawing/2014/main" id="{C8EFEAD4-1425-4357-9D8A-F326DABC6E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8" name="Freeform: Shape 237">
              <a:extLst>
                <a:ext uri="{FF2B5EF4-FFF2-40B4-BE49-F238E27FC236}">
                  <a16:creationId xmlns:a16="http://schemas.microsoft.com/office/drawing/2014/main" id="{FDA70E94-A082-47D4-B4F8-142AEF1DC3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9" name="Freeform: Shape 238">
              <a:extLst>
                <a:ext uri="{FF2B5EF4-FFF2-40B4-BE49-F238E27FC236}">
                  <a16:creationId xmlns:a16="http://schemas.microsoft.com/office/drawing/2014/main" id="{10E96E8A-1EEA-4F1D-8CFE-12DC9B9E7A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0" name="Freeform: Shape 239">
              <a:extLst>
                <a:ext uri="{FF2B5EF4-FFF2-40B4-BE49-F238E27FC236}">
                  <a16:creationId xmlns:a16="http://schemas.microsoft.com/office/drawing/2014/main" id="{B12D7CC4-A548-4FF7-A6B2-9151CFA9E3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1" name="Freeform: Shape 240">
              <a:extLst>
                <a:ext uri="{FF2B5EF4-FFF2-40B4-BE49-F238E27FC236}">
                  <a16:creationId xmlns:a16="http://schemas.microsoft.com/office/drawing/2014/main" id="{CB3F1C68-B597-4669-87F8-C80124ABE0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2" name="Freeform: Shape 241">
              <a:extLst>
                <a:ext uri="{FF2B5EF4-FFF2-40B4-BE49-F238E27FC236}">
                  <a16:creationId xmlns:a16="http://schemas.microsoft.com/office/drawing/2014/main" id="{A57037D2-0958-4F34-815F-C8CA7F86AE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0AF3969-3F11-4157-B4B9-33B1314623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4" name="Freeform: Shape 243">
              <a:extLst>
                <a:ext uri="{FF2B5EF4-FFF2-40B4-BE49-F238E27FC236}">
                  <a16:creationId xmlns:a16="http://schemas.microsoft.com/office/drawing/2014/main" id="{51D613E3-18F5-4426-ADEB-DEC123E16B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5" name="Freeform: Shape 244">
              <a:extLst>
                <a:ext uri="{FF2B5EF4-FFF2-40B4-BE49-F238E27FC236}">
                  <a16:creationId xmlns:a16="http://schemas.microsoft.com/office/drawing/2014/main" id="{1DC25548-A3A9-4018-A29B-6972D353F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6" name="Freeform: Shape 245">
              <a:extLst>
                <a:ext uri="{FF2B5EF4-FFF2-40B4-BE49-F238E27FC236}">
                  <a16:creationId xmlns:a16="http://schemas.microsoft.com/office/drawing/2014/main" id="{7EDE6372-94D2-435D-BD43-A20072D807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7" name="Freeform: Shape 246">
              <a:extLst>
                <a:ext uri="{FF2B5EF4-FFF2-40B4-BE49-F238E27FC236}">
                  <a16:creationId xmlns:a16="http://schemas.microsoft.com/office/drawing/2014/main" id="{729575A6-77E2-4199-8F0A-27C89330A0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8" name="Freeform: Shape 247">
              <a:extLst>
                <a:ext uri="{FF2B5EF4-FFF2-40B4-BE49-F238E27FC236}">
                  <a16:creationId xmlns:a16="http://schemas.microsoft.com/office/drawing/2014/main" id="{12EB506D-59AD-4011-80F8-36A2BDB95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9" name="Freeform: Shape 248">
              <a:extLst>
                <a:ext uri="{FF2B5EF4-FFF2-40B4-BE49-F238E27FC236}">
                  <a16:creationId xmlns:a16="http://schemas.microsoft.com/office/drawing/2014/main" id="{92FD46FA-14EB-46A2-B4A3-ECD1F49BAC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0" name="Freeform: Shape 249">
              <a:extLst>
                <a:ext uri="{FF2B5EF4-FFF2-40B4-BE49-F238E27FC236}">
                  <a16:creationId xmlns:a16="http://schemas.microsoft.com/office/drawing/2014/main" id="{1CD84E07-49A9-40E3-B34C-91C156C9C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1" name="Freeform: Shape 250">
              <a:extLst>
                <a:ext uri="{FF2B5EF4-FFF2-40B4-BE49-F238E27FC236}">
                  <a16:creationId xmlns:a16="http://schemas.microsoft.com/office/drawing/2014/main" id="{F3090306-C384-44A0-8C38-77397133B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2" name="Freeform: Shape 251">
              <a:extLst>
                <a:ext uri="{FF2B5EF4-FFF2-40B4-BE49-F238E27FC236}">
                  <a16:creationId xmlns:a16="http://schemas.microsoft.com/office/drawing/2014/main" id="{3515E97E-31A4-4273-AB55-8EAD74CB9E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3" name="Freeform: Shape 252">
              <a:extLst>
                <a:ext uri="{FF2B5EF4-FFF2-40B4-BE49-F238E27FC236}">
                  <a16:creationId xmlns:a16="http://schemas.microsoft.com/office/drawing/2014/main" id="{792F63CA-0494-43E2-A0AA-37C35C8326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4" name="Freeform: Shape 253">
              <a:extLst>
                <a:ext uri="{FF2B5EF4-FFF2-40B4-BE49-F238E27FC236}">
                  <a16:creationId xmlns:a16="http://schemas.microsoft.com/office/drawing/2014/main" id="{5389A040-E4CC-4CE7-8B9F-40ECA9ACE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5" name="Freeform: Shape 254">
              <a:extLst>
                <a:ext uri="{FF2B5EF4-FFF2-40B4-BE49-F238E27FC236}">
                  <a16:creationId xmlns:a16="http://schemas.microsoft.com/office/drawing/2014/main" id="{1BA51B23-705C-49BE-B606-8A9B623E0A5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6" name="Freeform: Shape 255">
              <a:extLst>
                <a:ext uri="{FF2B5EF4-FFF2-40B4-BE49-F238E27FC236}">
                  <a16:creationId xmlns:a16="http://schemas.microsoft.com/office/drawing/2014/main" id="{B16EF17A-F451-4B5B-9052-33A9116E9D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1B20B7D1-27D7-4E1A-A317-E9E7A105A9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8" name="Freeform: Shape 257">
              <a:extLst>
                <a:ext uri="{FF2B5EF4-FFF2-40B4-BE49-F238E27FC236}">
                  <a16:creationId xmlns:a16="http://schemas.microsoft.com/office/drawing/2014/main" id="{1E3FADAF-FD1D-45B2-A40D-EBDD536E75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9" name="Freeform: Shape 258">
              <a:extLst>
                <a:ext uri="{FF2B5EF4-FFF2-40B4-BE49-F238E27FC236}">
                  <a16:creationId xmlns:a16="http://schemas.microsoft.com/office/drawing/2014/main" id="{301257BA-BCE2-4479-A04F-A9DBFAF92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619D0ABC-04D9-405A-A52F-5EEC01762A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123AE5C7-608A-47A7-B7A1-55662B70BF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957BDA1A-3081-45EB-A31E-3F98EC6DC3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683DDA50-C794-4DC5-8297-CFDEB8DCB4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FA42024A-A832-4635-9CE6-B968232CE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564D00AA-3E68-4F56-80A0-08D5DFFB61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D988A711-E3E8-4172-AFE1-60E93FF10A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7A89FF34-EE34-461C-A3EF-73AC3801B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80D55E43-BE59-444D-B32B-9C0306A126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639C823F-B16B-4DF7-BA6E-0D832AAB2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E623C08-172F-41EA-90CB-59ED0D583B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94C0577F-0FF9-47D5-8C6D-FC7B4CC318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30C80E9D-7909-4C52-ACAD-80FF874F99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3" name="Freeform: Shape 272">
              <a:extLst>
                <a:ext uri="{FF2B5EF4-FFF2-40B4-BE49-F238E27FC236}">
                  <a16:creationId xmlns:a16="http://schemas.microsoft.com/office/drawing/2014/main" id="{2B9598CE-4E74-4A54-BAB8-59379D2114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4" name="Freeform: Shape 273">
              <a:extLst>
                <a:ext uri="{FF2B5EF4-FFF2-40B4-BE49-F238E27FC236}">
                  <a16:creationId xmlns:a16="http://schemas.microsoft.com/office/drawing/2014/main" id="{E7188EAA-47E1-4B73-8682-C74A0421B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5" name="Freeform: Shape 274">
              <a:extLst>
                <a:ext uri="{FF2B5EF4-FFF2-40B4-BE49-F238E27FC236}">
                  <a16:creationId xmlns:a16="http://schemas.microsoft.com/office/drawing/2014/main" id="{36900E8B-61F2-411F-B29F-A9CDC6E811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0A25598A-334A-487D-9604-4753EAE81E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7" name="Freeform: Shape 276">
              <a:extLst>
                <a:ext uri="{FF2B5EF4-FFF2-40B4-BE49-F238E27FC236}">
                  <a16:creationId xmlns:a16="http://schemas.microsoft.com/office/drawing/2014/main" id="{C8DBE472-045A-491C-AB7C-4153EE2B00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8" name="Freeform: Shape 277">
              <a:extLst>
                <a:ext uri="{FF2B5EF4-FFF2-40B4-BE49-F238E27FC236}">
                  <a16:creationId xmlns:a16="http://schemas.microsoft.com/office/drawing/2014/main" id="{2F6DD374-5D5F-48BB-8135-8F37EE2C2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9" name="Freeform: Shape 278">
              <a:extLst>
                <a:ext uri="{FF2B5EF4-FFF2-40B4-BE49-F238E27FC236}">
                  <a16:creationId xmlns:a16="http://schemas.microsoft.com/office/drawing/2014/main" id="{386B8A5A-00D0-4291-937B-931B3F19CD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9C10BFA-8067-495D-810E-1F4085F7B4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51F94E69-8294-4AB3-A457-3BD4ACF085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AD2859C5-45C5-4EE2-8272-0FA7A02353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14AFB321-1B9D-41AF-9686-8C689A3F4B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4" name="Freeform: Shape 283">
              <a:extLst>
                <a:ext uri="{FF2B5EF4-FFF2-40B4-BE49-F238E27FC236}">
                  <a16:creationId xmlns:a16="http://schemas.microsoft.com/office/drawing/2014/main" id="{5C4403F4-D893-4E4C-8DFE-E79AE6A62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5" name="Freeform: Shape 284">
              <a:extLst>
                <a:ext uri="{FF2B5EF4-FFF2-40B4-BE49-F238E27FC236}">
                  <a16:creationId xmlns:a16="http://schemas.microsoft.com/office/drawing/2014/main" id="{BA894316-677B-4B51-AF19-0D3FAF96A7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6" name="Freeform: Shape 285">
              <a:extLst>
                <a:ext uri="{FF2B5EF4-FFF2-40B4-BE49-F238E27FC236}">
                  <a16:creationId xmlns:a16="http://schemas.microsoft.com/office/drawing/2014/main" id="{07FDE9AD-8F5A-44B0-AC7E-30148150D0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7" name="Freeform: Shape 286">
              <a:extLst>
                <a:ext uri="{FF2B5EF4-FFF2-40B4-BE49-F238E27FC236}">
                  <a16:creationId xmlns:a16="http://schemas.microsoft.com/office/drawing/2014/main" id="{A4D0E6BA-489D-4EA4-994E-225F7D078B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8" name="Freeform: Shape 287">
              <a:extLst>
                <a:ext uri="{FF2B5EF4-FFF2-40B4-BE49-F238E27FC236}">
                  <a16:creationId xmlns:a16="http://schemas.microsoft.com/office/drawing/2014/main" id="{7EDFBCCB-EC92-4860-BBDB-2EC6355FEE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9" name="Freeform: Shape 288">
              <a:extLst>
                <a:ext uri="{FF2B5EF4-FFF2-40B4-BE49-F238E27FC236}">
                  <a16:creationId xmlns:a16="http://schemas.microsoft.com/office/drawing/2014/main" id="{459DBA8E-2EB0-4C51-A161-2C595B89D4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0" name="Freeform: Shape 289">
              <a:extLst>
                <a:ext uri="{FF2B5EF4-FFF2-40B4-BE49-F238E27FC236}">
                  <a16:creationId xmlns:a16="http://schemas.microsoft.com/office/drawing/2014/main" id="{FB1BA285-9A95-49B7-A098-F38400D92B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1" name="Freeform: Shape 290">
              <a:extLst>
                <a:ext uri="{FF2B5EF4-FFF2-40B4-BE49-F238E27FC236}">
                  <a16:creationId xmlns:a16="http://schemas.microsoft.com/office/drawing/2014/main" id="{D29C405E-90F5-4AB5-8B5F-3CA2F1815A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2" name="Freeform: Shape 291">
              <a:extLst>
                <a:ext uri="{FF2B5EF4-FFF2-40B4-BE49-F238E27FC236}">
                  <a16:creationId xmlns:a16="http://schemas.microsoft.com/office/drawing/2014/main" id="{F7214FFD-3321-412F-9CA5-4BC6E874F9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3" name="Freeform: Shape 292">
              <a:extLst>
                <a:ext uri="{FF2B5EF4-FFF2-40B4-BE49-F238E27FC236}">
                  <a16:creationId xmlns:a16="http://schemas.microsoft.com/office/drawing/2014/main" id="{5F16C3D8-64A1-443D-92A7-EA97518A63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4" name="Freeform: Shape 293">
              <a:extLst>
                <a:ext uri="{FF2B5EF4-FFF2-40B4-BE49-F238E27FC236}">
                  <a16:creationId xmlns:a16="http://schemas.microsoft.com/office/drawing/2014/main" id="{7E4EFAB9-436A-4B6B-A16B-8DA3F614A89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5" name="Freeform: Shape 294">
              <a:extLst>
                <a:ext uri="{FF2B5EF4-FFF2-40B4-BE49-F238E27FC236}">
                  <a16:creationId xmlns:a16="http://schemas.microsoft.com/office/drawing/2014/main" id="{037DDFC3-D7A5-443D-8417-D723296DA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6" name="Freeform: Shape 295">
              <a:extLst>
                <a:ext uri="{FF2B5EF4-FFF2-40B4-BE49-F238E27FC236}">
                  <a16:creationId xmlns:a16="http://schemas.microsoft.com/office/drawing/2014/main" id="{253AC142-F4B4-47E8-BBEE-F7D0F8547F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890AAA82-94E2-41D0-AE92-9C87195CCB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8" name="Freeform: Shape 297">
              <a:extLst>
                <a:ext uri="{FF2B5EF4-FFF2-40B4-BE49-F238E27FC236}">
                  <a16:creationId xmlns:a16="http://schemas.microsoft.com/office/drawing/2014/main" id="{FD33B856-EF4E-40FC-BDA0-9E26203D03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9" name="Freeform: Shape 298">
              <a:extLst>
                <a:ext uri="{FF2B5EF4-FFF2-40B4-BE49-F238E27FC236}">
                  <a16:creationId xmlns:a16="http://schemas.microsoft.com/office/drawing/2014/main" id="{24AEBF58-C8A2-4D00-9AFB-B5012AEA369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21270E55-4211-4529-BDC3-29B80BDF50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1" name="Freeform: Shape 300">
              <a:extLst>
                <a:ext uri="{FF2B5EF4-FFF2-40B4-BE49-F238E27FC236}">
                  <a16:creationId xmlns:a16="http://schemas.microsoft.com/office/drawing/2014/main" id="{16DD7E91-EFBB-4DD7-B30F-4A13C20BED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2" name="Freeform: Shape 301">
              <a:extLst>
                <a:ext uri="{FF2B5EF4-FFF2-40B4-BE49-F238E27FC236}">
                  <a16:creationId xmlns:a16="http://schemas.microsoft.com/office/drawing/2014/main" id="{96260F31-66FB-4E2C-801E-701C2B859A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3" name="Freeform: Shape 302">
              <a:extLst>
                <a:ext uri="{FF2B5EF4-FFF2-40B4-BE49-F238E27FC236}">
                  <a16:creationId xmlns:a16="http://schemas.microsoft.com/office/drawing/2014/main" id="{B5FEE1C9-3961-4400-AD3E-B5AD93A474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34E1BE05-269F-4A13-99FE-2A973A0E7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5" name="Freeform: Shape 304">
              <a:extLst>
                <a:ext uri="{FF2B5EF4-FFF2-40B4-BE49-F238E27FC236}">
                  <a16:creationId xmlns:a16="http://schemas.microsoft.com/office/drawing/2014/main" id="{2D591FBD-65C6-46C4-AF19-875D652DCF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6" name="Freeform: Shape 305">
              <a:extLst>
                <a:ext uri="{FF2B5EF4-FFF2-40B4-BE49-F238E27FC236}">
                  <a16:creationId xmlns:a16="http://schemas.microsoft.com/office/drawing/2014/main" id="{85F7E635-CB45-4346-BBFB-10FF0576AF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7" name="Freeform: Shape 306">
              <a:extLst>
                <a:ext uri="{FF2B5EF4-FFF2-40B4-BE49-F238E27FC236}">
                  <a16:creationId xmlns:a16="http://schemas.microsoft.com/office/drawing/2014/main" id="{3BDAC885-F0B3-4D66-8587-4384652983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8" name="Freeform: Shape 307">
              <a:extLst>
                <a:ext uri="{FF2B5EF4-FFF2-40B4-BE49-F238E27FC236}">
                  <a16:creationId xmlns:a16="http://schemas.microsoft.com/office/drawing/2014/main" id="{3427A7E1-71C9-42CC-9CAF-53642DC4D0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9" name="Freeform: Shape 308">
              <a:extLst>
                <a:ext uri="{FF2B5EF4-FFF2-40B4-BE49-F238E27FC236}">
                  <a16:creationId xmlns:a16="http://schemas.microsoft.com/office/drawing/2014/main" id="{20BF60C4-2E5D-473E-96B6-D22BB8536F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C4703732-1088-4448-ACC0-D8BD901B2C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1" name="Freeform: Shape 310">
              <a:extLst>
                <a:ext uri="{FF2B5EF4-FFF2-40B4-BE49-F238E27FC236}">
                  <a16:creationId xmlns:a16="http://schemas.microsoft.com/office/drawing/2014/main" id="{6777D706-23BF-4962-98D3-D5AE7DF4EC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2" name="Freeform: Shape 311">
              <a:extLst>
                <a:ext uri="{FF2B5EF4-FFF2-40B4-BE49-F238E27FC236}">
                  <a16:creationId xmlns:a16="http://schemas.microsoft.com/office/drawing/2014/main" id="{783FF777-4C59-44D0-9441-2B40E0A70E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3" name="Freeform: Shape 312">
              <a:extLst>
                <a:ext uri="{FF2B5EF4-FFF2-40B4-BE49-F238E27FC236}">
                  <a16:creationId xmlns:a16="http://schemas.microsoft.com/office/drawing/2014/main" id="{2037F33C-65F4-44B6-9CB2-D32D1552C6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4" name="Freeform: Shape 313">
              <a:extLst>
                <a:ext uri="{FF2B5EF4-FFF2-40B4-BE49-F238E27FC236}">
                  <a16:creationId xmlns:a16="http://schemas.microsoft.com/office/drawing/2014/main" id="{E73BA403-F3FD-4D76-A516-5698375D64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0AF0D29B-415A-4327-A4B4-B5DC8F0AC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6" name="Freeform: Shape 315">
              <a:extLst>
                <a:ext uri="{FF2B5EF4-FFF2-40B4-BE49-F238E27FC236}">
                  <a16:creationId xmlns:a16="http://schemas.microsoft.com/office/drawing/2014/main" id="{374A9388-F55E-4F94-817D-5BFF0B59E7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30C52183-F223-4E0A-B713-C91589CEB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8" name="Freeform: Shape 317">
              <a:extLst>
                <a:ext uri="{FF2B5EF4-FFF2-40B4-BE49-F238E27FC236}">
                  <a16:creationId xmlns:a16="http://schemas.microsoft.com/office/drawing/2014/main" id="{A6BEE030-DC6B-4CB1-A01B-95CC825525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9" name="Freeform: Shape 318">
              <a:extLst>
                <a:ext uri="{FF2B5EF4-FFF2-40B4-BE49-F238E27FC236}">
                  <a16:creationId xmlns:a16="http://schemas.microsoft.com/office/drawing/2014/main" id="{2D41CF67-37BB-443C-85CF-2A05174FD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0" name="Freeform: Shape 319">
              <a:extLst>
                <a:ext uri="{FF2B5EF4-FFF2-40B4-BE49-F238E27FC236}">
                  <a16:creationId xmlns:a16="http://schemas.microsoft.com/office/drawing/2014/main" id="{65A449CF-396F-45B8-B268-6824A4E89B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1" name="Freeform: Shape 320">
              <a:extLst>
                <a:ext uri="{FF2B5EF4-FFF2-40B4-BE49-F238E27FC236}">
                  <a16:creationId xmlns:a16="http://schemas.microsoft.com/office/drawing/2014/main" id="{9C20A7EF-7013-4D6C-ADD8-868A931D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F787692C-3BA9-4D4D-82F8-E497797AAE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A6D539D6-A55E-40F5-83AC-A773405241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4" name="Freeform: Shape 323">
              <a:extLst>
                <a:ext uri="{FF2B5EF4-FFF2-40B4-BE49-F238E27FC236}">
                  <a16:creationId xmlns:a16="http://schemas.microsoft.com/office/drawing/2014/main" id="{D4D7922F-CA55-4202-B99F-ED303E7044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4120C846-A602-4B6C-9C07-11D2B0F8A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84B5D527-4684-45F5-84CE-73642492DB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7" name="Freeform: Shape 326">
              <a:extLst>
                <a:ext uri="{FF2B5EF4-FFF2-40B4-BE49-F238E27FC236}">
                  <a16:creationId xmlns:a16="http://schemas.microsoft.com/office/drawing/2014/main" id="{FF31CF21-8169-4D45-A115-9CF8D37189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8" name="Freeform: Shape 327">
              <a:extLst>
                <a:ext uri="{FF2B5EF4-FFF2-40B4-BE49-F238E27FC236}">
                  <a16:creationId xmlns:a16="http://schemas.microsoft.com/office/drawing/2014/main" id="{DA8762B9-9CD8-4676-93F5-6C9358A940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9" name="Freeform: Shape 328">
              <a:extLst>
                <a:ext uri="{FF2B5EF4-FFF2-40B4-BE49-F238E27FC236}">
                  <a16:creationId xmlns:a16="http://schemas.microsoft.com/office/drawing/2014/main" id="{A183E80A-70D1-4F52-A92D-D396648CCB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0" name="Freeform: Shape 329">
              <a:extLst>
                <a:ext uri="{FF2B5EF4-FFF2-40B4-BE49-F238E27FC236}">
                  <a16:creationId xmlns:a16="http://schemas.microsoft.com/office/drawing/2014/main" id="{83FBB0F7-E17E-4890-9B66-3625BA1468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1" name="Freeform: Shape 330">
              <a:extLst>
                <a:ext uri="{FF2B5EF4-FFF2-40B4-BE49-F238E27FC236}">
                  <a16:creationId xmlns:a16="http://schemas.microsoft.com/office/drawing/2014/main" id="{708E7BF1-2D4D-44AB-A5CC-0ED91B8462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2" name="Freeform: Shape 331">
              <a:extLst>
                <a:ext uri="{FF2B5EF4-FFF2-40B4-BE49-F238E27FC236}">
                  <a16:creationId xmlns:a16="http://schemas.microsoft.com/office/drawing/2014/main" id="{4B468C4E-6F63-4172-AE1F-8965744DBC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3" name="Freeform: Shape 332">
              <a:extLst>
                <a:ext uri="{FF2B5EF4-FFF2-40B4-BE49-F238E27FC236}">
                  <a16:creationId xmlns:a16="http://schemas.microsoft.com/office/drawing/2014/main" id="{974C7149-F567-4D55-8F48-511DCF3A81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4" name="Freeform: Shape 333">
              <a:extLst>
                <a:ext uri="{FF2B5EF4-FFF2-40B4-BE49-F238E27FC236}">
                  <a16:creationId xmlns:a16="http://schemas.microsoft.com/office/drawing/2014/main" id="{54A551FA-7E10-4D28-9A10-B9A06C0780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5" name="Freeform: Shape 334">
              <a:extLst>
                <a:ext uri="{FF2B5EF4-FFF2-40B4-BE49-F238E27FC236}">
                  <a16:creationId xmlns:a16="http://schemas.microsoft.com/office/drawing/2014/main" id="{1D04F3C0-CE2C-4B8D-A5BD-0E994FD8D9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6" name="Freeform: Shape 335">
              <a:extLst>
                <a:ext uri="{FF2B5EF4-FFF2-40B4-BE49-F238E27FC236}">
                  <a16:creationId xmlns:a16="http://schemas.microsoft.com/office/drawing/2014/main" id="{D2EA9230-DD52-48A9-B268-56744EA506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7" name="Freeform: Shape 336">
              <a:extLst>
                <a:ext uri="{FF2B5EF4-FFF2-40B4-BE49-F238E27FC236}">
                  <a16:creationId xmlns:a16="http://schemas.microsoft.com/office/drawing/2014/main" id="{043A05F5-A8CF-4D01-AF12-95D1ECAE46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8" name="Freeform: Shape 337">
              <a:extLst>
                <a:ext uri="{FF2B5EF4-FFF2-40B4-BE49-F238E27FC236}">
                  <a16:creationId xmlns:a16="http://schemas.microsoft.com/office/drawing/2014/main" id="{1F47C6BC-BD1A-4291-B018-05E5A72E4B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E5B89844-FD17-4048-A3F5-35E390C6EF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B5593F34-8B0E-4D34-9781-B594E2F5D7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4428E4BB-2263-4D19-8254-C9B54B856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2366216E-6EA2-4872-8370-C5EC22520F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D66F8E3F-BF33-4F99-A1F0-EB5885BF2CA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EB506747-ED9D-43EA-BD67-DF7971849E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AC803CE8-FFF7-40EA-AF62-102724C324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7EF6FFCA-06CC-4395-AEB0-425719A42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0D95F285-AAC0-4F32-8665-2677878BD3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DFCCA2E-BF12-4D26-A5A4-A03387546A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2ABEAC60-6AC3-4D6A-95F9-2E79F6BE00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FA6015B7-49FE-4729-B2F4-585F0F305F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D611DEB1-76FE-4625-9449-88E52D15F4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97F031C1-1AA7-4CA7-ADD3-E0577626E1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96F5D0CB-22E6-4536-8403-F42527F31F4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A32718AB-7401-4F66-9C77-E06C3CF7CD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85B6B5F1-D1E4-45A3-8117-348D02D2A3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534869FD-184C-42DB-B9DA-293DB67E5E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7" name="Freeform: Shape 356">
              <a:extLst>
                <a:ext uri="{FF2B5EF4-FFF2-40B4-BE49-F238E27FC236}">
                  <a16:creationId xmlns:a16="http://schemas.microsoft.com/office/drawing/2014/main" id="{A781504F-CAFD-4201-B288-8B4A809B43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8" name="Freeform: Shape 357">
              <a:extLst>
                <a:ext uri="{FF2B5EF4-FFF2-40B4-BE49-F238E27FC236}">
                  <a16:creationId xmlns:a16="http://schemas.microsoft.com/office/drawing/2014/main" id="{D9FC8348-2BA6-4631-8AA7-D63CD898C5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9" name="Freeform: Shape 358">
              <a:extLst>
                <a:ext uri="{FF2B5EF4-FFF2-40B4-BE49-F238E27FC236}">
                  <a16:creationId xmlns:a16="http://schemas.microsoft.com/office/drawing/2014/main" id="{C1AF95A2-64EA-45E2-A43B-1EBD569109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60" name="Freeform: Shape 359">
              <a:extLst>
                <a:ext uri="{FF2B5EF4-FFF2-40B4-BE49-F238E27FC236}">
                  <a16:creationId xmlns:a16="http://schemas.microsoft.com/office/drawing/2014/main" id="{CFC80050-240D-434A-BFCB-DE4DA4FAFB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916DDE8-A41F-8DB1-F52B-1143FDDF9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77270" y="1130846"/>
            <a:ext cx="4974771" cy="4351338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Definition of Ready </a:t>
            </a:r>
            <a:endParaRPr lang="cs-CZ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Definition of Done</a:t>
            </a:r>
          </a:p>
          <a:p>
            <a:r>
              <a:rPr lang="cs-CZ" sz="2000" dirty="0">
                <a:solidFill>
                  <a:schemeClr val="bg1"/>
                </a:solidFill>
              </a:rPr>
              <a:t>Business model</a:t>
            </a:r>
          </a:p>
        </p:txBody>
      </p:sp>
    </p:spTree>
    <p:extLst>
      <p:ext uri="{BB962C8B-B14F-4D97-AF65-F5344CB8AC3E}">
        <p14:creationId xmlns:p14="http://schemas.microsoft.com/office/powerpoint/2010/main" val="3284138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3E9E352-3D94-08D2-972D-4C57B401D8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Rectangle 42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DB4A391A-8209-DE02-503D-E87B7287EB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6521" y="396117"/>
            <a:ext cx="5217172" cy="115885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400" b="1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Use case diagram</a:t>
            </a:r>
          </a:p>
        </p:txBody>
      </p:sp>
      <p:sp>
        <p:nvSpPr>
          <p:cNvPr id="45" name="Graphic 212">
            <a:extLst>
              <a:ext uri="{FF2B5EF4-FFF2-40B4-BE49-F238E27FC236}">
                <a16:creationId xmlns:a16="http://schemas.microsoft.com/office/drawing/2014/main" id="{52D7FCC1-2D52-49CE-A986-EE6E0CA64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47" name="Graphic 212">
            <a:extLst>
              <a:ext uri="{FF2B5EF4-FFF2-40B4-BE49-F238E27FC236}">
                <a16:creationId xmlns:a16="http://schemas.microsoft.com/office/drawing/2014/main" id="{28C3CACD-E5A7-4AAC-AE47-75CF7D30FF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791258" y="619275"/>
            <a:ext cx="932200" cy="932200"/>
          </a:xfrm>
          <a:custGeom>
            <a:avLst/>
            <a:gdLst>
              <a:gd name="connsiteX0" fmla="*/ 403574 w 807148"/>
              <a:gd name="connsiteY0" fmla="*/ 0 h 807148"/>
              <a:gd name="connsiteX1" fmla="*/ 0 w 807148"/>
              <a:gd name="connsiteY1" fmla="*/ 403574 h 807148"/>
              <a:gd name="connsiteX2" fmla="*/ 403574 w 807148"/>
              <a:gd name="connsiteY2" fmla="*/ 807149 h 807148"/>
              <a:gd name="connsiteX3" fmla="*/ 807149 w 807148"/>
              <a:gd name="connsiteY3" fmla="*/ 403574 h 807148"/>
              <a:gd name="connsiteX4" fmla="*/ 403574 w 807148"/>
              <a:gd name="connsiteY4" fmla="*/ 0 h 807148"/>
              <a:gd name="connsiteX5" fmla="*/ 403574 w 807148"/>
              <a:gd name="connsiteY5" fmla="*/ 667988 h 807148"/>
              <a:gd name="connsiteX6" fmla="*/ 139160 w 807148"/>
              <a:gd name="connsiteY6" fmla="*/ 403574 h 807148"/>
              <a:gd name="connsiteX7" fmla="*/ 403574 w 807148"/>
              <a:gd name="connsiteY7" fmla="*/ 139160 h 807148"/>
              <a:gd name="connsiteX8" fmla="*/ 667988 w 807148"/>
              <a:gd name="connsiteY8" fmla="*/ 403574 h 807148"/>
              <a:gd name="connsiteX9" fmla="*/ 403574 w 807148"/>
              <a:gd name="connsiteY9" fmla="*/ 667988 h 8071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07148" h="807148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9" name="Podnadpis 2">
            <a:extLst>
              <a:ext uri="{FF2B5EF4-FFF2-40B4-BE49-F238E27FC236}">
                <a16:creationId xmlns:a16="http://schemas.microsoft.com/office/drawing/2014/main" id="{537E5EBC-453B-620F-2432-3EAF6AE849B0}"/>
              </a:ext>
            </a:extLst>
          </p:cNvPr>
          <p:cNvSpPr txBox="1">
            <a:spLocks/>
          </p:cNvSpPr>
          <p:nvPr/>
        </p:nvSpPr>
        <p:spPr>
          <a:xfrm>
            <a:off x="946520" y="1747592"/>
            <a:ext cx="521717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</a:rPr>
              <a:t>Pro </a:t>
            </a:r>
            <a:r>
              <a:rPr lang="en-US" dirty="0" err="1">
                <a:solidFill>
                  <a:schemeClr val="bg1"/>
                </a:solidFill>
              </a:rPr>
              <a:t>řešení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problému</a:t>
            </a:r>
            <a:r>
              <a:rPr lang="en-US" dirty="0">
                <a:solidFill>
                  <a:schemeClr val="bg1"/>
                </a:solidFill>
              </a:rPr>
              <a:t> se </a:t>
            </a:r>
            <a:r>
              <a:rPr lang="en-US" dirty="0" err="1">
                <a:solidFill>
                  <a:schemeClr val="bg1"/>
                </a:solidFill>
              </a:rPr>
              <a:t>strukturou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redakčního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systému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jsme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využili</a:t>
            </a:r>
            <a:r>
              <a:rPr lang="en-US" dirty="0">
                <a:solidFill>
                  <a:schemeClr val="bg1"/>
                </a:solidFill>
              </a:rPr>
              <a:t> Use Case diagram, </a:t>
            </a:r>
            <a:r>
              <a:rPr lang="en-US" dirty="0" err="1">
                <a:solidFill>
                  <a:schemeClr val="bg1"/>
                </a:solidFill>
              </a:rPr>
              <a:t>který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nám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ukázal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potřebné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požadavky</a:t>
            </a:r>
            <a:r>
              <a:rPr lang="en-US" dirty="0">
                <a:solidFill>
                  <a:schemeClr val="bg1"/>
                </a:solidFill>
              </a:rPr>
              <a:t> pro </a:t>
            </a:r>
            <a:r>
              <a:rPr lang="en-US" dirty="0" err="1">
                <a:solidFill>
                  <a:schemeClr val="bg1"/>
                </a:solidFill>
              </a:rPr>
              <a:t>zákazníkův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systém</a:t>
            </a:r>
            <a:r>
              <a:rPr lang="en-US" dirty="0">
                <a:solidFill>
                  <a:schemeClr val="bg1"/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A35C15A-135A-4FD3-BA11-A046CFA39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491531" y="1226111"/>
            <a:ext cx="1598829" cy="531293"/>
            <a:chOff x="6491531" y="1420258"/>
            <a:chExt cx="1598829" cy="531293"/>
          </a:xfrm>
          <a:solidFill>
            <a:schemeClr val="bg1"/>
          </a:solidFill>
        </p:grpSpPr>
        <p:grpSp>
          <p:nvGrpSpPr>
            <p:cNvPr id="50" name="Graphic 190">
              <a:extLst>
                <a:ext uri="{FF2B5EF4-FFF2-40B4-BE49-F238E27FC236}">
                  <a16:creationId xmlns:a16="http://schemas.microsoft.com/office/drawing/2014/main" id="{61E65A99-85A2-448D-AA1F-7690BD01A7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4" name="Freeform: Shape 53">
                <a:extLst>
                  <a:ext uri="{FF2B5EF4-FFF2-40B4-BE49-F238E27FC236}">
                    <a16:creationId xmlns:a16="http://schemas.microsoft.com/office/drawing/2014/main" id="{A127EC05-3250-408F-8F9F-A73F8B9B1D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5" name="Freeform: Shape 54">
                <a:extLst>
                  <a:ext uri="{FF2B5EF4-FFF2-40B4-BE49-F238E27FC236}">
                    <a16:creationId xmlns:a16="http://schemas.microsoft.com/office/drawing/2014/main" id="{E6D9B8D4-23BB-4CD2-A0FF-95423AFEB0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1" name="Graphic 190">
              <a:extLst>
                <a:ext uri="{FF2B5EF4-FFF2-40B4-BE49-F238E27FC236}">
                  <a16:creationId xmlns:a16="http://schemas.microsoft.com/office/drawing/2014/main" id="{91DC38B0-ED19-4BAC-A009-485461F23D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6491531" y="1420258"/>
              <a:ext cx="1598829" cy="531293"/>
              <a:chOff x="2504802" y="1755501"/>
              <a:chExt cx="1598829" cy="531293"/>
            </a:xfrm>
            <a:grpFill/>
          </p:grpSpPr>
          <p:sp>
            <p:nvSpPr>
              <p:cNvPr id="52" name="Freeform: Shape 51">
                <a:extLst>
                  <a:ext uri="{FF2B5EF4-FFF2-40B4-BE49-F238E27FC236}">
                    <a16:creationId xmlns:a16="http://schemas.microsoft.com/office/drawing/2014/main" id="{1A2C10C3-E625-41E2-8047-2AE4A87F33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2113855"/>
                <a:ext cx="1598614" cy="172939"/>
              </a:xfrm>
              <a:custGeom>
                <a:avLst/>
                <a:gdLst>
                  <a:gd name="connsiteX0" fmla="*/ 1248648 w 1598614"/>
                  <a:gd name="connsiteY0" fmla="*/ 172939 h 172939"/>
                  <a:gd name="connsiteX1" fmla="*/ 1123031 w 1598614"/>
                  <a:gd name="connsiteY1" fmla="*/ 92708 h 172939"/>
                  <a:gd name="connsiteX2" fmla="*/ 1024085 w 1598614"/>
                  <a:gd name="connsiteY2" fmla="*/ 29469 h 172939"/>
                  <a:gd name="connsiteX3" fmla="*/ 925140 w 1598614"/>
                  <a:gd name="connsiteY3" fmla="*/ 92708 h 172939"/>
                  <a:gd name="connsiteX4" fmla="*/ 799522 w 1598614"/>
                  <a:gd name="connsiteY4" fmla="*/ 172939 h 172939"/>
                  <a:gd name="connsiteX5" fmla="*/ 799522 w 1598614"/>
                  <a:gd name="connsiteY5" fmla="*/ 172939 h 172939"/>
                  <a:gd name="connsiteX6" fmla="*/ 673905 w 1598614"/>
                  <a:gd name="connsiteY6" fmla="*/ 92708 h 172939"/>
                  <a:gd name="connsiteX7" fmla="*/ 574959 w 1598614"/>
                  <a:gd name="connsiteY7" fmla="*/ 29469 h 172939"/>
                  <a:gd name="connsiteX8" fmla="*/ 476014 w 1598614"/>
                  <a:gd name="connsiteY8" fmla="*/ 92708 h 172939"/>
                  <a:gd name="connsiteX9" fmla="*/ 350396 w 1598614"/>
                  <a:gd name="connsiteY9" fmla="*/ 172939 h 172939"/>
                  <a:gd name="connsiteX10" fmla="*/ 224778 w 1598614"/>
                  <a:gd name="connsiteY10" fmla="*/ 92708 h 172939"/>
                  <a:gd name="connsiteX11" fmla="*/ 125833 w 1598614"/>
                  <a:gd name="connsiteY11" fmla="*/ 29469 h 172939"/>
                  <a:gd name="connsiteX12" fmla="*/ 26887 w 1598614"/>
                  <a:gd name="connsiteY12" fmla="*/ 92708 h 172939"/>
                  <a:gd name="connsiteX13" fmla="*/ 0 w 1598614"/>
                  <a:gd name="connsiteY13" fmla="*/ 80232 h 172939"/>
                  <a:gd name="connsiteX14" fmla="*/ 125618 w 1598614"/>
                  <a:gd name="connsiteY14" fmla="*/ 0 h 172939"/>
                  <a:gd name="connsiteX15" fmla="*/ 251235 w 1598614"/>
                  <a:gd name="connsiteY15" fmla="*/ 80232 h 172939"/>
                  <a:gd name="connsiteX16" fmla="*/ 350181 w 1598614"/>
                  <a:gd name="connsiteY16" fmla="*/ 143471 h 172939"/>
                  <a:gd name="connsiteX17" fmla="*/ 449126 w 1598614"/>
                  <a:gd name="connsiteY17" fmla="*/ 80232 h 172939"/>
                  <a:gd name="connsiteX18" fmla="*/ 574744 w 1598614"/>
                  <a:gd name="connsiteY18" fmla="*/ 0 h 172939"/>
                  <a:gd name="connsiteX19" fmla="*/ 700362 w 1598614"/>
                  <a:gd name="connsiteY19" fmla="*/ 80232 h 172939"/>
                  <a:gd name="connsiteX20" fmla="*/ 799307 w 1598614"/>
                  <a:gd name="connsiteY20" fmla="*/ 143471 h 172939"/>
                  <a:gd name="connsiteX21" fmla="*/ 799307 w 1598614"/>
                  <a:gd name="connsiteY21" fmla="*/ 143471 h 172939"/>
                  <a:gd name="connsiteX22" fmla="*/ 898253 w 1598614"/>
                  <a:gd name="connsiteY22" fmla="*/ 80232 h 172939"/>
                  <a:gd name="connsiteX23" fmla="*/ 1023870 w 1598614"/>
                  <a:gd name="connsiteY23" fmla="*/ 0 h 172939"/>
                  <a:gd name="connsiteX24" fmla="*/ 1149488 w 1598614"/>
                  <a:gd name="connsiteY24" fmla="*/ 80232 h 172939"/>
                  <a:gd name="connsiteX25" fmla="*/ 1248433 w 1598614"/>
                  <a:gd name="connsiteY25" fmla="*/ 143471 h 172939"/>
                  <a:gd name="connsiteX26" fmla="*/ 1347379 w 1598614"/>
                  <a:gd name="connsiteY26" fmla="*/ 80232 h 172939"/>
                  <a:gd name="connsiteX27" fmla="*/ 1472997 w 1598614"/>
                  <a:gd name="connsiteY27" fmla="*/ 0 h 172939"/>
                  <a:gd name="connsiteX28" fmla="*/ 1598614 w 1598614"/>
                  <a:gd name="connsiteY28" fmla="*/ 80232 h 172939"/>
                  <a:gd name="connsiteX29" fmla="*/ 1571942 w 1598614"/>
                  <a:gd name="connsiteY29" fmla="*/ 92708 h 172939"/>
                  <a:gd name="connsiteX30" fmla="*/ 1472997 w 1598614"/>
                  <a:gd name="connsiteY30" fmla="*/ 29469 h 172939"/>
                  <a:gd name="connsiteX31" fmla="*/ 1374051 w 1598614"/>
                  <a:gd name="connsiteY31" fmla="*/ 92708 h 172939"/>
                  <a:gd name="connsiteX32" fmla="*/ 1248648 w 1598614"/>
                  <a:gd name="connsiteY32" fmla="*/ 172939 h 17293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614" h="172939">
                    <a:moveTo>
                      <a:pt x="1248648" y="172939"/>
                    </a:moveTo>
                    <a:cubicBezTo>
                      <a:pt x="1194229" y="172939"/>
                      <a:pt x="1146046" y="142180"/>
                      <a:pt x="1123031" y="92708"/>
                    </a:cubicBezTo>
                    <a:cubicBezTo>
                      <a:pt x="1104962" y="53775"/>
                      <a:pt x="1067105" y="29469"/>
                      <a:pt x="1024085" y="29469"/>
                    </a:cubicBezTo>
                    <a:cubicBezTo>
                      <a:pt x="981066" y="29469"/>
                      <a:pt x="943208" y="53775"/>
                      <a:pt x="925140" y="92708"/>
                    </a:cubicBezTo>
                    <a:cubicBezTo>
                      <a:pt x="902124" y="142180"/>
                      <a:pt x="853942" y="172939"/>
                      <a:pt x="799522" y="172939"/>
                    </a:cubicBezTo>
                    <a:cubicBezTo>
                      <a:pt x="799522" y="172939"/>
                      <a:pt x="799522" y="172939"/>
                      <a:pt x="799522" y="172939"/>
                    </a:cubicBezTo>
                    <a:cubicBezTo>
                      <a:pt x="744887" y="172939"/>
                      <a:pt x="696920" y="142180"/>
                      <a:pt x="673905" y="92708"/>
                    </a:cubicBezTo>
                    <a:cubicBezTo>
                      <a:pt x="655836" y="53775"/>
                      <a:pt x="617979" y="29469"/>
                      <a:pt x="574959" y="29469"/>
                    </a:cubicBezTo>
                    <a:cubicBezTo>
                      <a:pt x="531939" y="29469"/>
                      <a:pt x="494082" y="53775"/>
                      <a:pt x="476014" y="92708"/>
                    </a:cubicBezTo>
                    <a:cubicBezTo>
                      <a:pt x="452998" y="142180"/>
                      <a:pt x="405031" y="172939"/>
                      <a:pt x="350396" y="172939"/>
                    </a:cubicBezTo>
                    <a:cubicBezTo>
                      <a:pt x="295976" y="172939"/>
                      <a:pt x="247794" y="142180"/>
                      <a:pt x="224778" y="92708"/>
                    </a:cubicBezTo>
                    <a:cubicBezTo>
                      <a:pt x="206710" y="53775"/>
                      <a:pt x="168853" y="29469"/>
                      <a:pt x="125833" y="29469"/>
                    </a:cubicBezTo>
                    <a:cubicBezTo>
                      <a:pt x="82813" y="29469"/>
                      <a:pt x="44956" y="53775"/>
                      <a:pt x="26887" y="92708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268" y="30759"/>
                      <a:pt x="969235" y="0"/>
                      <a:pt x="1023870" y="0"/>
                    </a:cubicBezTo>
                    <a:cubicBezTo>
                      <a:pt x="1078505" y="0"/>
                      <a:pt x="1126472" y="30759"/>
                      <a:pt x="1149488" y="80232"/>
                    </a:cubicBezTo>
                    <a:cubicBezTo>
                      <a:pt x="1167556" y="119165"/>
                      <a:pt x="1205414" y="143471"/>
                      <a:pt x="1248433" y="143471"/>
                    </a:cubicBezTo>
                    <a:cubicBezTo>
                      <a:pt x="1291453" y="143471"/>
                      <a:pt x="1329311" y="119165"/>
                      <a:pt x="1347379" y="80232"/>
                    </a:cubicBezTo>
                    <a:cubicBezTo>
                      <a:pt x="1370394" y="30759"/>
                      <a:pt x="1418361" y="0"/>
                      <a:pt x="1472997" y="0"/>
                    </a:cubicBezTo>
                    <a:cubicBezTo>
                      <a:pt x="1527632" y="0"/>
                      <a:pt x="1575814" y="30759"/>
                      <a:pt x="1598614" y="80232"/>
                    </a:cubicBezTo>
                    <a:lnTo>
                      <a:pt x="1571942" y="92708"/>
                    </a:lnTo>
                    <a:cubicBezTo>
                      <a:pt x="1553874" y="53775"/>
                      <a:pt x="1515801" y="29469"/>
                      <a:pt x="1472997" y="29469"/>
                    </a:cubicBezTo>
                    <a:cubicBezTo>
                      <a:pt x="1429977" y="29469"/>
                      <a:pt x="1392119" y="53775"/>
                      <a:pt x="1374051" y="92708"/>
                    </a:cubicBezTo>
                    <a:cubicBezTo>
                      <a:pt x="1351251" y="142180"/>
                      <a:pt x="1303069" y="172939"/>
                      <a:pt x="1248648" y="172939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53" name="Freeform: Shape 52">
                <a:extLst>
                  <a:ext uri="{FF2B5EF4-FFF2-40B4-BE49-F238E27FC236}">
                    <a16:creationId xmlns:a16="http://schemas.microsoft.com/office/drawing/2014/main" id="{0F0340A9-BD8A-4ABB-9AC1-7A14DF22EE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2504802" y="1755501"/>
                <a:ext cx="1598829" cy="172724"/>
              </a:xfrm>
              <a:custGeom>
                <a:avLst/>
                <a:gdLst>
                  <a:gd name="connsiteX0" fmla="*/ 1248648 w 1598829"/>
                  <a:gd name="connsiteY0" fmla="*/ 172724 h 172724"/>
                  <a:gd name="connsiteX1" fmla="*/ 1123031 w 1598829"/>
                  <a:gd name="connsiteY1" fmla="*/ 92492 h 172724"/>
                  <a:gd name="connsiteX2" fmla="*/ 1024085 w 1598829"/>
                  <a:gd name="connsiteY2" fmla="*/ 29253 h 172724"/>
                  <a:gd name="connsiteX3" fmla="*/ 925140 w 1598829"/>
                  <a:gd name="connsiteY3" fmla="*/ 92492 h 172724"/>
                  <a:gd name="connsiteX4" fmla="*/ 799522 w 1598829"/>
                  <a:gd name="connsiteY4" fmla="*/ 172724 h 172724"/>
                  <a:gd name="connsiteX5" fmla="*/ 799522 w 1598829"/>
                  <a:gd name="connsiteY5" fmla="*/ 172724 h 172724"/>
                  <a:gd name="connsiteX6" fmla="*/ 673905 w 1598829"/>
                  <a:gd name="connsiteY6" fmla="*/ 92492 h 172724"/>
                  <a:gd name="connsiteX7" fmla="*/ 574959 w 1598829"/>
                  <a:gd name="connsiteY7" fmla="*/ 29253 h 172724"/>
                  <a:gd name="connsiteX8" fmla="*/ 476014 w 1598829"/>
                  <a:gd name="connsiteY8" fmla="*/ 92492 h 172724"/>
                  <a:gd name="connsiteX9" fmla="*/ 350396 w 1598829"/>
                  <a:gd name="connsiteY9" fmla="*/ 172724 h 172724"/>
                  <a:gd name="connsiteX10" fmla="*/ 224778 w 1598829"/>
                  <a:gd name="connsiteY10" fmla="*/ 92492 h 172724"/>
                  <a:gd name="connsiteX11" fmla="*/ 125833 w 1598829"/>
                  <a:gd name="connsiteY11" fmla="*/ 29253 h 172724"/>
                  <a:gd name="connsiteX12" fmla="*/ 26887 w 1598829"/>
                  <a:gd name="connsiteY12" fmla="*/ 92492 h 172724"/>
                  <a:gd name="connsiteX13" fmla="*/ 0 w 1598829"/>
                  <a:gd name="connsiteY13" fmla="*/ 80232 h 172724"/>
                  <a:gd name="connsiteX14" fmla="*/ 125618 w 1598829"/>
                  <a:gd name="connsiteY14" fmla="*/ 0 h 172724"/>
                  <a:gd name="connsiteX15" fmla="*/ 251235 w 1598829"/>
                  <a:gd name="connsiteY15" fmla="*/ 80232 h 172724"/>
                  <a:gd name="connsiteX16" fmla="*/ 350181 w 1598829"/>
                  <a:gd name="connsiteY16" fmla="*/ 143471 h 172724"/>
                  <a:gd name="connsiteX17" fmla="*/ 449126 w 1598829"/>
                  <a:gd name="connsiteY17" fmla="*/ 80232 h 172724"/>
                  <a:gd name="connsiteX18" fmla="*/ 574744 w 1598829"/>
                  <a:gd name="connsiteY18" fmla="*/ 0 h 172724"/>
                  <a:gd name="connsiteX19" fmla="*/ 700362 w 1598829"/>
                  <a:gd name="connsiteY19" fmla="*/ 80232 h 172724"/>
                  <a:gd name="connsiteX20" fmla="*/ 799307 w 1598829"/>
                  <a:gd name="connsiteY20" fmla="*/ 143471 h 172724"/>
                  <a:gd name="connsiteX21" fmla="*/ 799307 w 1598829"/>
                  <a:gd name="connsiteY21" fmla="*/ 143471 h 172724"/>
                  <a:gd name="connsiteX22" fmla="*/ 898253 w 1598829"/>
                  <a:gd name="connsiteY22" fmla="*/ 80232 h 172724"/>
                  <a:gd name="connsiteX23" fmla="*/ 1024085 w 1598829"/>
                  <a:gd name="connsiteY23" fmla="*/ 0 h 172724"/>
                  <a:gd name="connsiteX24" fmla="*/ 1149703 w 1598829"/>
                  <a:gd name="connsiteY24" fmla="*/ 80232 h 172724"/>
                  <a:gd name="connsiteX25" fmla="*/ 1248648 w 1598829"/>
                  <a:gd name="connsiteY25" fmla="*/ 143471 h 172724"/>
                  <a:gd name="connsiteX26" fmla="*/ 1347594 w 1598829"/>
                  <a:gd name="connsiteY26" fmla="*/ 80232 h 172724"/>
                  <a:gd name="connsiteX27" fmla="*/ 1473212 w 1598829"/>
                  <a:gd name="connsiteY27" fmla="*/ 0 h 172724"/>
                  <a:gd name="connsiteX28" fmla="*/ 1598829 w 1598829"/>
                  <a:gd name="connsiteY28" fmla="*/ 80232 h 172724"/>
                  <a:gd name="connsiteX29" fmla="*/ 1572157 w 1598829"/>
                  <a:gd name="connsiteY29" fmla="*/ 92492 h 172724"/>
                  <a:gd name="connsiteX30" fmla="*/ 1473212 w 1598829"/>
                  <a:gd name="connsiteY30" fmla="*/ 29253 h 172724"/>
                  <a:gd name="connsiteX31" fmla="*/ 1374266 w 1598829"/>
                  <a:gd name="connsiteY31" fmla="*/ 92492 h 172724"/>
                  <a:gd name="connsiteX32" fmla="*/ 1248648 w 1598829"/>
                  <a:gd name="connsiteY32" fmla="*/ 172724 h 1727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</a:cxnLst>
                <a:rect l="l" t="t" r="r" b="b"/>
                <a:pathLst>
                  <a:path w="1598829" h="172724">
                    <a:moveTo>
                      <a:pt x="1248648" y="172724"/>
                    </a:moveTo>
                    <a:cubicBezTo>
                      <a:pt x="1194229" y="172724"/>
                      <a:pt x="1146046" y="141965"/>
                      <a:pt x="1123031" y="92492"/>
                    </a:cubicBezTo>
                    <a:cubicBezTo>
                      <a:pt x="1104962" y="53560"/>
                      <a:pt x="1067105" y="29253"/>
                      <a:pt x="1024085" y="29253"/>
                    </a:cubicBezTo>
                    <a:cubicBezTo>
                      <a:pt x="981066" y="29253"/>
                      <a:pt x="943208" y="53560"/>
                      <a:pt x="925140" y="92492"/>
                    </a:cubicBezTo>
                    <a:cubicBezTo>
                      <a:pt x="902124" y="141965"/>
                      <a:pt x="853942" y="172724"/>
                      <a:pt x="799522" y="172724"/>
                    </a:cubicBezTo>
                    <a:cubicBezTo>
                      <a:pt x="799522" y="172724"/>
                      <a:pt x="799522" y="172724"/>
                      <a:pt x="799522" y="172724"/>
                    </a:cubicBezTo>
                    <a:cubicBezTo>
                      <a:pt x="744887" y="172724"/>
                      <a:pt x="696920" y="141965"/>
                      <a:pt x="673905" y="92492"/>
                    </a:cubicBezTo>
                    <a:cubicBezTo>
                      <a:pt x="655836" y="53560"/>
                      <a:pt x="617979" y="29253"/>
                      <a:pt x="574959" y="29253"/>
                    </a:cubicBezTo>
                    <a:cubicBezTo>
                      <a:pt x="531939" y="29253"/>
                      <a:pt x="494082" y="53560"/>
                      <a:pt x="476014" y="92492"/>
                    </a:cubicBezTo>
                    <a:cubicBezTo>
                      <a:pt x="452998" y="141965"/>
                      <a:pt x="405031" y="172724"/>
                      <a:pt x="350396" y="172724"/>
                    </a:cubicBezTo>
                    <a:cubicBezTo>
                      <a:pt x="295976" y="172724"/>
                      <a:pt x="247794" y="141965"/>
                      <a:pt x="224778" y="92492"/>
                    </a:cubicBezTo>
                    <a:cubicBezTo>
                      <a:pt x="206710" y="53560"/>
                      <a:pt x="168853" y="29253"/>
                      <a:pt x="125833" y="29253"/>
                    </a:cubicBezTo>
                    <a:cubicBezTo>
                      <a:pt x="82813" y="29253"/>
                      <a:pt x="44956" y="53560"/>
                      <a:pt x="26887" y="92492"/>
                    </a:cubicBezTo>
                    <a:lnTo>
                      <a:pt x="0" y="80232"/>
                    </a:lnTo>
                    <a:cubicBezTo>
                      <a:pt x="23016" y="30759"/>
                      <a:pt x="70983" y="0"/>
                      <a:pt x="125618" y="0"/>
                    </a:cubicBezTo>
                    <a:cubicBezTo>
                      <a:pt x="180253" y="0"/>
                      <a:pt x="228220" y="30759"/>
                      <a:pt x="251235" y="80232"/>
                    </a:cubicBezTo>
                    <a:cubicBezTo>
                      <a:pt x="269304" y="119165"/>
                      <a:pt x="307376" y="143471"/>
                      <a:pt x="350181" y="143471"/>
                    </a:cubicBezTo>
                    <a:cubicBezTo>
                      <a:pt x="393201" y="143471"/>
                      <a:pt x="431058" y="119165"/>
                      <a:pt x="449126" y="80232"/>
                    </a:cubicBezTo>
                    <a:cubicBezTo>
                      <a:pt x="472142" y="30759"/>
                      <a:pt x="520324" y="0"/>
                      <a:pt x="574744" y="0"/>
                    </a:cubicBezTo>
                    <a:cubicBezTo>
                      <a:pt x="629164" y="0"/>
                      <a:pt x="677346" y="30759"/>
                      <a:pt x="700362" y="80232"/>
                    </a:cubicBezTo>
                    <a:cubicBezTo>
                      <a:pt x="718430" y="119165"/>
                      <a:pt x="756287" y="143471"/>
                      <a:pt x="799307" y="143471"/>
                    </a:cubicBezTo>
                    <a:lnTo>
                      <a:pt x="799307" y="143471"/>
                    </a:lnTo>
                    <a:cubicBezTo>
                      <a:pt x="842327" y="143471"/>
                      <a:pt x="880184" y="119165"/>
                      <a:pt x="898253" y="80232"/>
                    </a:cubicBezTo>
                    <a:cubicBezTo>
                      <a:pt x="921483" y="30759"/>
                      <a:pt x="969450" y="0"/>
                      <a:pt x="1024085" y="0"/>
                    </a:cubicBezTo>
                    <a:cubicBezTo>
                      <a:pt x="1078720" y="0"/>
                      <a:pt x="1126688" y="30759"/>
                      <a:pt x="1149703" y="80232"/>
                    </a:cubicBezTo>
                    <a:cubicBezTo>
                      <a:pt x="1167771" y="119165"/>
                      <a:pt x="1205629" y="143471"/>
                      <a:pt x="1248648" y="143471"/>
                    </a:cubicBezTo>
                    <a:cubicBezTo>
                      <a:pt x="1291668" y="143471"/>
                      <a:pt x="1329526" y="119165"/>
                      <a:pt x="1347594" y="80232"/>
                    </a:cubicBezTo>
                    <a:cubicBezTo>
                      <a:pt x="1370610" y="30759"/>
                      <a:pt x="1418792" y="0"/>
                      <a:pt x="1473212" y="0"/>
                    </a:cubicBezTo>
                    <a:cubicBezTo>
                      <a:pt x="1527847" y="0"/>
                      <a:pt x="1576029" y="30759"/>
                      <a:pt x="1598829" y="80232"/>
                    </a:cubicBezTo>
                    <a:lnTo>
                      <a:pt x="1572157" y="92492"/>
                    </a:lnTo>
                    <a:cubicBezTo>
                      <a:pt x="1554089" y="53560"/>
                      <a:pt x="1516016" y="29253"/>
                      <a:pt x="1473212" y="29253"/>
                    </a:cubicBezTo>
                    <a:cubicBezTo>
                      <a:pt x="1430192" y="29253"/>
                      <a:pt x="1392335" y="53560"/>
                      <a:pt x="1374266" y="92492"/>
                    </a:cubicBezTo>
                    <a:cubicBezTo>
                      <a:pt x="1351251" y="141965"/>
                      <a:pt x="1303069" y="172724"/>
                      <a:pt x="1248648" y="172724"/>
                    </a:cubicBezTo>
                    <a:close/>
                  </a:path>
                </a:pathLst>
              </a:custGeom>
              <a:grpFill/>
              <a:ln w="21496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03AF83E4-4DE2-499C-9F36-0279E7E4FB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154385" y="4452524"/>
            <a:ext cx="1443404" cy="1443428"/>
            <a:chOff x="10154385" y="4452524"/>
            <a:chExt cx="1443404" cy="1443428"/>
          </a:xfrm>
          <a:solidFill>
            <a:schemeClr val="bg1"/>
          </a:solidFill>
        </p:grpSpPr>
        <p:grpSp>
          <p:nvGrpSpPr>
            <p:cNvPr id="58" name="Graphic 4">
              <a:extLst>
                <a:ext uri="{FF2B5EF4-FFF2-40B4-BE49-F238E27FC236}">
                  <a16:creationId xmlns:a16="http://schemas.microsoft.com/office/drawing/2014/main" id="{0B09EB4D-4323-43F4-9970-42885A83A8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229" name="Freeform: Shape 228">
                <a:extLst>
                  <a:ext uri="{FF2B5EF4-FFF2-40B4-BE49-F238E27FC236}">
                    <a16:creationId xmlns:a16="http://schemas.microsoft.com/office/drawing/2014/main" id="{BA9C6284-1137-47FE-9471-23CA824947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0" name="Freeform: Shape 229">
                <a:extLst>
                  <a:ext uri="{FF2B5EF4-FFF2-40B4-BE49-F238E27FC236}">
                    <a16:creationId xmlns:a16="http://schemas.microsoft.com/office/drawing/2014/main" id="{A00A6D3C-23F9-41D9-B891-14D8E2E98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1" name="Freeform: Shape 230">
                <a:extLst>
                  <a:ext uri="{FF2B5EF4-FFF2-40B4-BE49-F238E27FC236}">
                    <a16:creationId xmlns:a16="http://schemas.microsoft.com/office/drawing/2014/main" id="{8F8D96F5-1ED7-4891-8D8B-A24E72DA7C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2" name="Freeform: Shape 231">
                <a:extLst>
                  <a:ext uri="{FF2B5EF4-FFF2-40B4-BE49-F238E27FC236}">
                    <a16:creationId xmlns:a16="http://schemas.microsoft.com/office/drawing/2014/main" id="{0E9A3A72-EC37-423D-B309-A6487A86C7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3" name="Freeform: Shape 232">
                <a:extLst>
                  <a:ext uri="{FF2B5EF4-FFF2-40B4-BE49-F238E27FC236}">
                    <a16:creationId xmlns:a16="http://schemas.microsoft.com/office/drawing/2014/main" id="{EBE630AB-13C0-44A2-80CA-C07483E934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4" name="Freeform: Shape 233">
                <a:extLst>
                  <a:ext uri="{FF2B5EF4-FFF2-40B4-BE49-F238E27FC236}">
                    <a16:creationId xmlns:a16="http://schemas.microsoft.com/office/drawing/2014/main" id="{B7768337-3D65-4FE5-8E1A-D79219E0A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5" name="Freeform: Shape 234">
                <a:extLst>
                  <a:ext uri="{FF2B5EF4-FFF2-40B4-BE49-F238E27FC236}">
                    <a16:creationId xmlns:a16="http://schemas.microsoft.com/office/drawing/2014/main" id="{968E4331-550E-4929-ACE8-D2ED2D6EA3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6" name="Freeform: Shape 235">
                <a:extLst>
                  <a:ext uri="{FF2B5EF4-FFF2-40B4-BE49-F238E27FC236}">
                    <a16:creationId xmlns:a16="http://schemas.microsoft.com/office/drawing/2014/main" id="{768D8817-CAEE-45BB-820E-A67C68D480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7" name="Freeform: Shape 236">
                <a:extLst>
                  <a:ext uri="{FF2B5EF4-FFF2-40B4-BE49-F238E27FC236}">
                    <a16:creationId xmlns:a16="http://schemas.microsoft.com/office/drawing/2014/main" id="{350A8C31-0139-4ABD-967A-139738E88F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8" name="Freeform: Shape 237">
                <a:extLst>
                  <a:ext uri="{FF2B5EF4-FFF2-40B4-BE49-F238E27FC236}">
                    <a16:creationId xmlns:a16="http://schemas.microsoft.com/office/drawing/2014/main" id="{9855AEE1-1C1C-4832-8B4C-042F59E029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39" name="Freeform: Shape 238">
                <a:extLst>
                  <a:ext uri="{FF2B5EF4-FFF2-40B4-BE49-F238E27FC236}">
                    <a16:creationId xmlns:a16="http://schemas.microsoft.com/office/drawing/2014/main" id="{A41C5A32-BD0A-4457-9CF7-97467FA2B7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0" name="Freeform: Shape 239">
                <a:extLst>
                  <a:ext uri="{FF2B5EF4-FFF2-40B4-BE49-F238E27FC236}">
                    <a16:creationId xmlns:a16="http://schemas.microsoft.com/office/drawing/2014/main" id="{93C14A20-2E3C-49F8-AF55-C384FEB955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1" name="Freeform: Shape 240">
                <a:extLst>
                  <a:ext uri="{FF2B5EF4-FFF2-40B4-BE49-F238E27FC236}">
                    <a16:creationId xmlns:a16="http://schemas.microsoft.com/office/drawing/2014/main" id="{DB167719-0D82-4ABF-9BC8-B073A84741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2" name="Freeform: Shape 241">
                <a:extLst>
                  <a:ext uri="{FF2B5EF4-FFF2-40B4-BE49-F238E27FC236}">
                    <a16:creationId xmlns:a16="http://schemas.microsoft.com/office/drawing/2014/main" id="{660582DE-E250-4561-9298-E4FADEB90F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3" name="Freeform: Shape 242">
                <a:extLst>
                  <a:ext uri="{FF2B5EF4-FFF2-40B4-BE49-F238E27FC236}">
                    <a16:creationId xmlns:a16="http://schemas.microsoft.com/office/drawing/2014/main" id="{820B635A-6E81-4D8A-98A3-141E57A6FF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4" name="Freeform: Shape 243">
                <a:extLst>
                  <a:ext uri="{FF2B5EF4-FFF2-40B4-BE49-F238E27FC236}">
                    <a16:creationId xmlns:a16="http://schemas.microsoft.com/office/drawing/2014/main" id="{3909A0ED-D070-4792-A2EE-CCEB6BA63C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5" name="Freeform: Shape 244">
                <a:extLst>
                  <a:ext uri="{FF2B5EF4-FFF2-40B4-BE49-F238E27FC236}">
                    <a16:creationId xmlns:a16="http://schemas.microsoft.com/office/drawing/2014/main" id="{4619A19C-3B55-4085-8668-4589996280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6" name="Freeform: Shape 245">
                <a:extLst>
                  <a:ext uri="{FF2B5EF4-FFF2-40B4-BE49-F238E27FC236}">
                    <a16:creationId xmlns:a16="http://schemas.microsoft.com/office/drawing/2014/main" id="{87D16772-2B59-486E-BE47-65D591C088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7" name="Freeform: Shape 246">
                <a:extLst>
                  <a:ext uri="{FF2B5EF4-FFF2-40B4-BE49-F238E27FC236}">
                    <a16:creationId xmlns:a16="http://schemas.microsoft.com/office/drawing/2014/main" id="{1D6A06B8-1E4A-497F-B977-F78E5D7D00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8" name="Freeform: Shape 247">
                <a:extLst>
                  <a:ext uri="{FF2B5EF4-FFF2-40B4-BE49-F238E27FC236}">
                    <a16:creationId xmlns:a16="http://schemas.microsoft.com/office/drawing/2014/main" id="{55BC53AD-5249-4FB1-AB74-3F71AAEB5A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49" name="Freeform: Shape 248">
                <a:extLst>
                  <a:ext uri="{FF2B5EF4-FFF2-40B4-BE49-F238E27FC236}">
                    <a16:creationId xmlns:a16="http://schemas.microsoft.com/office/drawing/2014/main" id="{36F8561A-874A-48BB-BCC2-07F002ED4FD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0" name="Freeform: Shape 249">
                <a:extLst>
                  <a:ext uri="{FF2B5EF4-FFF2-40B4-BE49-F238E27FC236}">
                    <a16:creationId xmlns:a16="http://schemas.microsoft.com/office/drawing/2014/main" id="{BA6B1B8F-9695-447F-BF2F-9010D40A07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1" name="Freeform: Shape 250">
                <a:extLst>
                  <a:ext uri="{FF2B5EF4-FFF2-40B4-BE49-F238E27FC236}">
                    <a16:creationId xmlns:a16="http://schemas.microsoft.com/office/drawing/2014/main" id="{454192F9-26C5-4212-BA60-CADA662AFE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2" name="Freeform: Shape 251">
                <a:extLst>
                  <a:ext uri="{FF2B5EF4-FFF2-40B4-BE49-F238E27FC236}">
                    <a16:creationId xmlns:a16="http://schemas.microsoft.com/office/drawing/2014/main" id="{BFBDA013-4858-422E-AE7A-614BF71FBAC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3" name="Freeform: Shape 252">
                <a:extLst>
                  <a:ext uri="{FF2B5EF4-FFF2-40B4-BE49-F238E27FC236}">
                    <a16:creationId xmlns:a16="http://schemas.microsoft.com/office/drawing/2014/main" id="{42BA261C-0C75-431D-9FD5-2C3AA241BE4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4" name="Freeform: Shape 253">
                <a:extLst>
                  <a:ext uri="{FF2B5EF4-FFF2-40B4-BE49-F238E27FC236}">
                    <a16:creationId xmlns:a16="http://schemas.microsoft.com/office/drawing/2014/main" id="{0F8709D9-2655-4A39-9228-BCFCBF4122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5" name="Freeform: Shape 254">
                <a:extLst>
                  <a:ext uri="{FF2B5EF4-FFF2-40B4-BE49-F238E27FC236}">
                    <a16:creationId xmlns:a16="http://schemas.microsoft.com/office/drawing/2014/main" id="{9653F80B-5CF7-45EF-889B-FD0AAF4835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6" name="Freeform: Shape 255">
                <a:extLst>
                  <a:ext uri="{FF2B5EF4-FFF2-40B4-BE49-F238E27FC236}">
                    <a16:creationId xmlns:a16="http://schemas.microsoft.com/office/drawing/2014/main" id="{2A1DA86A-7442-4897-88A4-EDD18A01C5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7" name="Freeform: Shape 256">
                <a:extLst>
                  <a:ext uri="{FF2B5EF4-FFF2-40B4-BE49-F238E27FC236}">
                    <a16:creationId xmlns:a16="http://schemas.microsoft.com/office/drawing/2014/main" id="{39623279-A4CE-49AC-B5FA-CD224324BE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8" name="Freeform: Shape 257">
                <a:extLst>
                  <a:ext uri="{FF2B5EF4-FFF2-40B4-BE49-F238E27FC236}">
                    <a16:creationId xmlns:a16="http://schemas.microsoft.com/office/drawing/2014/main" id="{EB9D8B4D-1BE5-4CD9-A592-D0D3D76911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59" name="Freeform: Shape 258">
                <a:extLst>
                  <a:ext uri="{FF2B5EF4-FFF2-40B4-BE49-F238E27FC236}">
                    <a16:creationId xmlns:a16="http://schemas.microsoft.com/office/drawing/2014/main" id="{769A47A3-F5B7-4BF0-B920-21A62F96F7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0" name="Freeform: Shape 259">
                <a:extLst>
                  <a:ext uri="{FF2B5EF4-FFF2-40B4-BE49-F238E27FC236}">
                    <a16:creationId xmlns:a16="http://schemas.microsoft.com/office/drawing/2014/main" id="{6E5DCDE9-48A4-41BA-987D-CC72C62B36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1" name="Freeform: Shape 260">
                <a:extLst>
                  <a:ext uri="{FF2B5EF4-FFF2-40B4-BE49-F238E27FC236}">
                    <a16:creationId xmlns:a16="http://schemas.microsoft.com/office/drawing/2014/main" id="{0F51F840-3DBF-444E-BC79-718416C51D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2" name="Freeform: Shape 261">
                <a:extLst>
                  <a:ext uri="{FF2B5EF4-FFF2-40B4-BE49-F238E27FC236}">
                    <a16:creationId xmlns:a16="http://schemas.microsoft.com/office/drawing/2014/main" id="{2DFD2B64-98D0-4E59-AE1F-693872F36D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3" name="Freeform: Shape 262">
                <a:extLst>
                  <a:ext uri="{FF2B5EF4-FFF2-40B4-BE49-F238E27FC236}">
                    <a16:creationId xmlns:a16="http://schemas.microsoft.com/office/drawing/2014/main" id="{CF09CB65-8B7E-426C-A3FE-DD20196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4" name="Freeform: Shape 263">
                <a:extLst>
                  <a:ext uri="{FF2B5EF4-FFF2-40B4-BE49-F238E27FC236}">
                    <a16:creationId xmlns:a16="http://schemas.microsoft.com/office/drawing/2014/main" id="{43149294-A5BC-4E62-A167-3CD55E05B33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5" name="Freeform: Shape 264">
                <a:extLst>
                  <a:ext uri="{FF2B5EF4-FFF2-40B4-BE49-F238E27FC236}">
                    <a16:creationId xmlns:a16="http://schemas.microsoft.com/office/drawing/2014/main" id="{DB99FCDF-C9A0-40F7-ABDE-7247B2238D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6" name="Freeform: Shape 265">
                <a:extLst>
                  <a:ext uri="{FF2B5EF4-FFF2-40B4-BE49-F238E27FC236}">
                    <a16:creationId xmlns:a16="http://schemas.microsoft.com/office/drawing/2014/main" id="{0CE59751-EC07-43C1-A5F5-AF5D30EBBE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7" name="Freeform: Shape 266">
                <a:extLst>
                  <a:ext uri="{FF2B5EF4-FFF2-40B4-BE49-F238E27FC236}">
                    <a16:creationId xmlns:a16="http://schemas.microsoft.com/office/drawing/2014/main" id="{4573CCF2-67F2-4BD1-A01C-1D064B908FF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8" name="Freeform: Shape 267">
                <a:extLst>
                  <a:ext uri="{FF2B5EF4-FFF2-40B4-BE49-F238E27FC236}">
                    <a16:creationId xmlns:a16="http://schemas.microsoft.com/office/drawing/2014/main" id="{1C60C662-612D-485A-A50D-E938C6E49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69" name="Freeform: Shape 268">
                <a:extLst>
                  <a:ext uri="{FF2B5EF4-FFF2-40B4-BE49-F238E27FC236}">
                    <a16:creationId xmlns:a16="http://schemas.microsoft.com/office/drawing/2014/main" id="{0048F63C-A2BB-4D89-9649-91EC2045C0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0" name="Freeform: Shape 269">
                <a:extLst>
                  <a:ext uri="{FF2B5EF4-FFF2-40B4-BE49-F238E27FC236}">
                    <a16:creationId xmlns:a16="http://schemas.microsoft.com/office/drawing/2014/main" id="{1C29F96C-43D4-4F0F-A76D-4CED9C610C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1" name="Freeform: Shape 270">
                <a:extLst>
                  <a:ext uri="{FF2B5EF4-FFF2-40B4-BE49-F238E27FC236}">
                    <a16:creationId xmlns:a16="http://schemas.microsoft.com/office/drawing/2014/main" id="{B660107F-776B-455F-AC78-225F21B81DE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2" name="Freeform: Shape 271">
                <a:extLst>
                  <a:ext uri="{FF2B5EF4-FFF2-40B4-BE49-F238E27FC236}">
                    <a16:creationId xmlns:a16="http://schemas.microsoft.com/office/drawing/2014/main" id="{EB1DB332-7265-477D-9A04-EDB3799DEAD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3" name="Freeform: Shape 272">
                <a:extLst>
                  <a:ext uri="{FF2B5EF4-FFF2-40B4-BE49-F238E27FC236}">
                    <a16:creationId xmlns:a16="http://schemas.microsoft.com/office/drawing/2014/main" id="{EBBEFE2D-1654-40D8-A838-45728A16836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4" name="Freeform: Shape 273">
                <a:extLst>
                  <a:ext uri="{FF2B5EF4-FFF2-40B4-BE49-F238E27FC236}">
                    <a16:creationId xmlns:a16="http://schemas.microsoft.com/office/drawing/2014/main" id="{190211E2-64DF-4171-811B-B8A0CD87B9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5" name="Freeform: Shape 274">
                <a:extLst>
                  <a:ext uri="{FF2B5EF4-FFF2-40B4-BE49-F238E27FC236}">
                    <a16:creationId xmlns:a16="http://schemas.microsoft.com/office/drawing/2014/main" id="{5F7CDCE8-8B48-4859-BDFE-FCB7BC6F58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6" name="Freeform: Shape 275">
                <a:extLst>
                  <a:ext uri="{FF2B5EF4-FFF2-40B4-BE49-F238E27FC236}">
                    <a16:creationId xmlns:a16="http://schemas.microsoft.com/office/drawing/2014/main" id="{B770A8C4-614E-4295-A937-718CC61B25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7" name="Freeform: Shape 276">
                <a:extLst>
                  <a:ext uri="{FF2B5EF4-FFF2-40B4-BE49-F238E27FC236}">
                    <a16:creationId xmlns:a16="http://schemas.microsoft.com/office/drawing/2014/main" id="{A699ADB6-675C-44B0-B96E-EDD7AC1F96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8" name="Freeform: Shape 277">
                <a:extLst>
                  <a:ext uri="{FF2B5EF4-FFF2-40B4-BE49-F238E27FC236}">
                    <a16:creationId xmlns:a16="http://schemas.microsoft.com/office/drawing/2014/main" id="{64875E98-2AA1-4001-90EA-2F3D9E017E8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79" name="Freeform: Shape 278">
                <a:extLst>
                  <a:ext uri="{FF2B5EF4-FFF2-40B4-BE49-F238E27FC236}">
                    <a16:creationId xmlns:a16="http://schemas.microsoft.com/office/drawing/2014/main" id="{5BEC7219-356F-4141-B57B-8BCD85BF777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0" name="Freeform: Shape 279">
                <a:extLst>
                  <a:ext uri="{FF2B5EF4-FFF2-40B4-BE49-F238E27FC236}">
                    <a16:creationId xmlns:a16="http://schemas.microsoft.com/office/drawing/2014/main" id="{564D4AAB-BB2C-4A77-BB45-94EEC66CD75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1" name="Freeform: Shape 280">
                <a:extLst>
                  <a:ext uri="{FF2B5EF4-FFF2-40B4-BE49-F238E27FC236}">
                    <a16:creationId xmlns:a16="http://schemas.microsoft.com/office/drawing/2014/main" id="{CE9CF29A-81CA-4A03-8B04-55F5668826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2" name="Freeform: Shape 281">
                <a:extLst>
                  <a:ext uri="{FF2B5EF4-FFF2-40B4-BE49-F238E27FC236}">
                    <a16:creationId xmlns:a16="http://schemas.microsoft.com/office/drawing/2014/main" id="{52FEFF22-7798-4730-9C0B-EC7EAFCD01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3" name="Freeform: Shape 282">
                <a:extLst>
                  <a:ext uri="{FF2B5EF4-FFF2-40B4-BE49-F238E27FC236}">
                    <a16:creationId xmlns:a16="http://schemas.microsoft.com/office/drawing/2014/main" id="{00149276-D167-4D2B-93F1-FD2958302B7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4" name="Freeform: Shape 283">
                <a:extLst>
                  <a:ext uri="{FF2B5EF4-FFF2-40B4-BE49-F238E27FC236}">
                    <a16:creationId xmlns:a16="http://schemas.microsoft.com/office/drawing/2014/main" id="{E7DC22D5-A39C-4789-A952-D891488772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5" name="Freeform: Shape 284">
                <a:extLst>
                  <a:ext uri="{FF2B5EF4-FFF2-40B4-BE49-F238E27FC236}">
                    <a16:creationId xmlns:a16="http://schemas.microsoft.com/office/drawing/2014/main" id="{7BA51EF1-15F0-4193-AB83-F8C8A64D62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6" name="Freeform: Shape 285">
                <a:extLst>
                  <a:ext uri="{FF2B5EF4-FFF2-40B4-BE49-F238E27FC236}">
                    <a16:creationId xmlns:a16="http://schemas.microsoft.com/office/drawing/2014/main" id="{3FB75ADB-F020-4C56-91C6-9AB4629855A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7" name="Freeform: Shape 286">
                <a:extLst>
                  <a:ext uri="{FF2B5EF4-FFF2-40B4-BE49-F238E27FC236}">
                    <a16:creationId xmlns:a16="http://schemas.microsoft.com/office/drawing/2014/main" id="{DBCE5CDF-BBF6-4E67-8CCE-9482D7EB4F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8" name="Freeform: Shape 287">
                <a:extLst>
                  <a:ext uri="{FF2B5EF4-FFF2-40B4-BE49-F238E27FC236}">
                    <a16:creationId xmlns:a16="http://schemas.microsoft.com/office/drawing/2014/main" id="{2138BABC-E51C-4F80-972E-CF44385C16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89" name="Freeform: Shape 288">
                <a:extLst>
                  <a:ext uri="{FF2B5EF4-FFF2-40B4-BE49-F238E27FC236}">
                    <a16:creationId xmlns:a16="http://schemas.microsoft.com/office/drawing/2014/main" id="{96B0C850-272E-4B08-8779-B872DCAA37C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0" name="Freeform: Shape 289">
                <a:extLst>
                  <a:ext uri="{FF2B5EF4-FFF2-40B4-BE49-F238E27FC236}">
                    <a16:creationId xmlns:a16="http://schemas.microsoft.com/office/drawing/2014/main" id="{2EEE54AF-B9C2-494D-9E02-2F67FEF7A2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1" name="Freeform: Shape 290">
                <a:extLst>
                  <a:ext uri="{FF2B5EF4-FFF2-40B4-BE49-F238E27FC236}">
                    <a16:creationId xmlns:a16="http://schemas.microsoft.com/office/drawing/2014/main" id="{D21349A4-F7C9-492C-A658-EA9F7538B6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2" name="Freeform: Shape 291">
                <a:extLst>
                  <a:ext uri="{FF2B5EF4-FFF2-40B4-BE49-F238E27FC236}">
                    <a16:creationId xmlns:a16="http://schemas.microsoft.com/office/drawing/2014/main" id="{D88D1ED8-AC07-4621-9933-E10CE61220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3" name="Freeform: Shape 292">
                <a:extLst>
                  <a:ext uri="{FF2B5EF4-FFF2-40B4-BE49-F238E27FC236}">
                    <a16:creationId xmlns:a16="http://schemas.microsoft.com/office/drawing/2014/main" id="{6FD21FCD-1DA9-45C2-9AB5-548EE0E6E6E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4" name="Freeform: Shape 293">
                <a:extLst>
                  <a:ext uri="{FF2B5EF4-FFF2-40B4-BE49-F238E27FC236}">
                    <a16:creationId xmlns:a16="http://schemas.microsoft.com/office/drawing/2014/main" id="{C8BDD8CA-1442-470F-A5D3-FC8A87A103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5" name="Freeform: Shape 294">
                <a:extLst>
                  <a:ext uri="{FF2B5EF4-FFF2-40B4-BE49-F238E27FC236}">
                    <a16:creationId xmlns:a16="http://schemas.microsoft.com/office/drawing/2014/main" id="{3B8DF094-690E-4C13-8284-7A7C97441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6" name="Freeform: Shape 295">
                <a:extLst>
                  <a:ext uri="{FF2B5EF4-FFF2-40B4-BE49-F238E27FC236}">
                    <a16:creationId xmlns:a16="http://schemas.microsoft.com/office/drawing/2014/main" id="{FE0B926C-A114-444D-BA51-FECE28B03C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7" name="Freeform: Shape 296">
                <a:extLst>
                  <a:ext uri="{FF2B5EF4-FFF2-40B4-BE49-F238E27FC236}">
                    <a16:creationId xmlns:a16="http://schemas.microsoft.com/office/drawing/2014/main" id="{00BDE6CC-5F54-4752-ACC4-E3BCF2BEEA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8" name="Freeform: Shape 297">
                <a:extLst>
                  <a:ext uri="{FF2B5EF4-FFF2-40B4-BE49-F238E27FC236}">
                    <a16:creationId xmlns:a16="http://schemas.microsoft.com/office/drawing/2014/main" id="{6E28F857-CCD8-4222-84C0-A0B415E7BD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99" name="Freeform: Shape 298">
                <a:extLst>
                  <a:ext uri="{FF2B5EF4-FFF2-40B4-BE49-F238E27FC236}">
                    <a16:creationId xmlns:a16="http://schemas.microsoft.com/office/drawing/2014/main" id="{CD2687E0-0214-44E6-8BB1-34F6B7BA89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0" name="Freeform: Shape 299">
                <a:extLst>
                  <a:ext uri="{FF2B5EF4-FFF2-40B4-BE49-F238E27FC236}">
                    <a16:creationId xmlns:a16="http://schemas.microsoft.com/office/drawing/2014/main" id="{7F1236AA-FC17-487E-83B1-D71BCB2A87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1" name="Freeform: Shape 300">
                <a:extLst>
                  <a:ext uri="{FF2B5EF4-FFF2-40B4-BE49-F238E27FC236}">
                    <a16:creationId xmlns:a16="http://schemas.microsoft.com/office/drawing/2014/main" id="{623384AA-72EF-4BCF-9137-1944405836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2" name="Freeform: Shape 301">
                <a:extLst>
                  <a:ext uri="{FF2B5EF4-FFF2-40B4-BE49-F238E27FC236}">
                    <a16:creationId xmlns:a16="http://schemas.microsoft.com/office/drawing/2014/main" id="{1BD81D1B-2270-4FBE-B437-F0DBB8DDFF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3" name="Freeform: Shape 302">
                <a:extLst>
                  <a:ext uri="{FF2B5EF4-FFF2-40B4-BE49-F238E27FC236}">
                    <a16:creationId xmlns:a16="http://schemas.microsoft.com/office/drawing/2014/main" id="{6411E268-F8CA-4C78-82ED-DDCF28B0BE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4" name="Freeform: Shape 303">
                <a:extLst>
                  <a:ext uri="{FF2B5EF4-FFF2-40B4-BE49-F238E27FC236}">
                    <a16:creationId xmlns:a16="http://schemas.microsoft.com/office/drawing/2014/main" id="{D48F8732-5205-4843-A2EB-3E0EB18F9F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5" name="Freeform: Shape 304">
                <a:extLst>
                  <a:ext uri="{FF2B5EF4-FFF2-40B4-BE49-F238E27FC236}">
                    <a16:creationId xmlns:a16="http://schemas.microsoft.com/office/drawing/2014/main" id="{DC5966DA-8E1A-43FF-A1A4-C6879B45644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6" name="Freeform: Shape 305">
                <a:extLst>
                  <a:ext uri="{FF2B5EF4-FFF2-40B4-BE49-F238E27FC236}">
                    <a16:creationId xmlns:a16="http://schemas.microsoft.com/office/drawing/2014/main" id="{E3BEFD3E-662F-4B38-859E-093A14241D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7" name="Freeform: Shape 306">
                <a:extLst>
                  <a:ext uri="{FF2B5EF4-FFF2-40B4-BE49-F238E27FC236}">
                    <a16:creationId xmlns:a16="http://schemas.microsoft.com/office/drawing/2014/main" id="{06C52F63-F17B-4356-A3AE-9707D93D29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8" name="Freeform: Shape 307">
                <a:extLst>
                  <a:ext uri="{FF2B5EF4-FFF2-40B4-BE49-F238E27FC236}">
                    <a16:creationId xmlns:a16="http://schemas.microsoft.com/office/drawing/2014/main" id="{85706A28-0822-4064-AD3E-2A1F4E1C9E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09" name="Freeform: Shape 308">
                <a:extLst>
                  <a:ext uri="{FF2B5EF4-FFF2-40B4-BE49-F238E27FC236}">
                    <a16:creationId xmlns:a16="http://schemas.microsoft.com/office/drawing/2014/main" id="{348A813F-1672-44DB-A207-F3494E7C283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0" name="Freeform: Shape 309">
                <a:extLst>
                  <a:ext uri="{FF2B5EF4-FFF2-40B4-BE49-F238E27FC236}">
                    <a16:creationId xmlns:a16="http://schemas.microsoft.com/office/drawing/2014/main" id="{6FC8AEBA-4BD5-4BB0-B004-A8B06B6A41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1" name="Freeform: Shape 310">
                <a:extLst>
                  <a:ext uri="{FF2B5EF4-FFF2-40B4-BE49-F238E27FC236}">
                    <a16:creationId xmlns:a16="http://schemas.microsoft.com/office/drawing/2014/main" id="{71ED8D8F-0325-426C-9257-1A5048211F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2" name="Freeform: Shape 311">
                <a:extLst>
                  <a:ext uri="{FF2B5EF4-FFF2-40B4-BE49-F238E27FC236}">
                    <a16:creationId xmlns:a16="http://schemas.microsoft.com/office/drawing/2014/main" id="{0FF054DF-85C2-466A-9D64-EB6D95AA82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3" name="Freeform: Shape 312">
                <a:extLst>
                  <a:ext uri="{FF2B5EF4-FFF2-40B4-BE49-F238E27FC236}">
                    <a16:creationId xmlns:a16="http://schemas.microsoft.com/office/drawing/2014/main" id="{2D01FA60-E77D-41EE-8228-CFB979E3D5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4" name="Freeform: Shape 313">
                <a:extLst>
                  <a:ext uri="{FF2B5EF4-FFF2-40B4-BE49-F238E27FC236}">
                    <a16:creationId xmlns:a16="http://schemas.microsoft.com/office/drawing/2014/main" id="{AC8D6F02-E0C8-4EF5-9D41-E75C16C16E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5" name="Freeform: Shape 314">
                <a:extLst>
                  <a:ext uri="{FF2B5EF4-FFF2-40B4-BE49-F238E27FC236}">
                    <a16:creationId xmlns:a16="http://schemas.microsoft.com/office/drawing/2014/main" id="{BD111AAF-4EE4-4A89-84D2-4201F035D7A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6" name="Freeform: Shape 315">
                <a:extLst>
                  <a:ext uri="{FF2B5EF4-FFF2-40B4-BE49-F238E27FC236}">
                    <a16:creationId xmlns:a16="http://schemas.microsoft.com/office/drawing/2014/main" id="{E8F4C133-3F54-4715-A7D6-4261B9A998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7" name="Freeform: Shape 316">
                <a:extLst>
                  <a:ext uri="{FF2B5EF4-FFF2-40B4-BE49-F238E27FC236}">
                    <a16:creationId xmlns:a16="http://schemas.microsoft.com/office/drawing/2014/main" id="{0BAA2E6B-E393-45EA-8AE6-A775AA69CC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8" name="Freeform: Shape 317">
                <a:extLst>
                  <a:ext uri="{FF2B5EF4-FFF2-40B4-BE49-F238E27FC236}">
                    <a16:creationId xmlns:a16="http://schemas.microsoft.com/office/drawing/2014/main" id="{7DB4F953-9FE8-4B8D-A62B-CB20A7037A3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19" name="Freeform: Shape 318">
                <a:extLst>
                  <a:ext uri="{FF2B5EF4-FFF2-40B4-BE49-F238E27FC236}">
                    <a16:creationId xmlns:a16="http://schemas.microsoft.com/office/drawing/2014/main" id="{9D918AF2-85FB-436F-99DB-622B076646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0" name="Freeform: Shape 319">
                <a:extLst>
                  <a:ext uri="{FF2B5EF4-FFF2-40B4-BE49-F238E27FC236}">
                    <a16:creationId xmlns:a16="http://schemas.microsoft.com/office/drawing/2014/main" id="{1F078C58-0893-4D64-B685-BCB70CAC62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1" name="Freeform: Shape 320">
                <a:extLst>
                  <a:ext uri="{FF2B5EF4-FFF2-40B4-BE49-F238E27FC236}">
                    <a16:creationId xmlns:a16="http://schemas.microsoft.com/office/drawing/2014/main" id="{AEDA3784-7618-477C-A8B0-36FA393D64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2" name="Freeform: Shape 321">
                <a:extLst>
                  <a:ext uri="{FF2B5EF4-FFF2-40B4-BE49-F238E27FC236}">
                    <a16:creationId xmlns:a16="http://schemas.microsoft.com/office/drawing/2014/main" id="{0AC49727-CA00-439E-82D4-B446B78965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3" name="Freeform: Shape 322">
                <a:extLst>
                  <a:ext uri="{FF2B5EF4-FFF2-40B4-BE49-F238E27FC236}">
                    <a16:creationId xmlns:a16="http://schemas.microsoft.com/office/drawing/2014/main" id="{6B67B441-65C8-4A53-968B-C56CB40867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4" name="Freeform: Shape 323">
                <a:extLst>
                  <a:ext uri="{FF2B5EF4-FFF2-40B4-BE49-F238E27FC236}">
                    <a16:creationId xmlns:a16="http://schemas.microsoft.com/office/drawing/2014/main" id="{94CEDDB5-CC85-4A9E-A73C-85D7B714FA9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5" name="Freeform: Shape 324">
                <a:extLst>
                  <a:ext uri="{FF2B5EF4-FFF2-40B4-BE49-F238E27FC236}">
                    <a16:creationId xmlns:a16="http://schemas.microsoft.com/office/drawing/2014/main" id="{80BF7883-770D-4CA2-BE01-C5F4B102B96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6" name="Freeform: Shape 325">
                <a:extLst>
                  <a:ext uri="{FF2B5EF4-FFF2-40B4-BE49-F238E27FC236}">
                    <a16:creationId xmlns:a16="http://schemas.microsoft.com/office/drawing/2014/main" id="{7DF07BC6-9560-430C-86FA-AFA6F7DF09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7" name="Freeform: Shape 326">
                <a:extLst>
                  <a:ext uri="{FF2B5EF4-FFF2-40B4-BE49-F238E27FC236}">
                    <a16:creationId xmlns:a16="http://schemas.microsoft.com/office/drawing/2014/main" id="{9B085920-7744-44C8-AF91-D2F16C997D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8" name="Freeform: Shape 327">
                <a:extLst>
                  <a:ext uri="{FF2B5EF4-FFF2-40B4-BE49-F238E27FC236}">
                    <a16:creationId xmlns:a16="http://schemas.microsoft.com/office/drawing/2014/main" id="{22308C0A-08FC-4AAA-87B2-1E57033E4A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29" name="Freeform: Shape 328">
                <a:extLst>
                  <a:ext uri="{FF2B5EF4-FFF2-40B4-BE49-F238E27FC236}">
                    <a16:creationId xmlns:a16="http://schemas.microsoft.com/office/drawing/2014/main" id="{AB727BDA-993C-4BB5-8CED-8D50C55F7A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0" name="Freeform: Shape 329">
                <a:extLst>
                  <a:ext uri="{FF2B5EF4-FFF2-40B4-BE49-F238E27FC236}">
                    <a16:creationId xmlns:a16="http://schemas.microsoft.com/office/drawing/2014/main" id="{1BB192D1-56DC-4342-911C-7D80A9084D5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1" name="Freeform: Shape 330">
                <a:extLst>
                  <a:ext uri="{FF2B5EF4-FFF2-40B4-BE49-F238E27FC236}">
                    <a16:creationId xmlns:a16="http://schemas.microsoft.com/office/drawing/2014/main" id="{337ADC5A-E225-4E91-B940-2DD15330E74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2" name="Freeform: Shape 331">
                <a:extLst>
                  <a:ext uri="{FF2B5EF4-FFF2-40B4-BE49-F238E27FC236}">
                    <a16:creationId xmlns:a16="http://schemas.microsoft.com/office/drawing/2014/main" id="{0D170CF5-349D-4588-8AD3-373D47A4E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3" name="Freeform: Shape 332">
                <a:extLst>
                  <a:ext uri="{FF2B5EF4-FFF2-40B4-BE49-F238E27FC236}">
                    <a16:creationId xmlns:a16="http://schemas.microsoft.com/office/drawing/2014/main" id="{297A6982-5B80-4376-A9D2-C11E9B0843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4" name="Freeform: Shape 333">
                <a:extLst>
                  <a:ext uri="{FF2B5EF4-FFF2-40B4-BE49-F238E27FC236}">
                    <a16:creationId xmlns:a16="http://schemas.microsoft.com/office/drawing/2014/main" id="{0B14F779-546D-4011-8459-2E8E34C505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5" name="Freeform: Shape 334">
                <a:extLst>
                  <a:ext uri="{FF2B5EF4-FFF2-40B4-BE49-F238E27FC236}">
                    <a16:creationId xmlns:a16="http://schemas.microsoft.com/office/drawing/2014/main" id="{35AE6943-22C6-405D-A071-F8EC29DAB06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6" name="Freeform: Shape 335">
                <a:extLst>
                  <a:ext uri="{FF2B5EF4-FFF2-40B4-BE49-F238E27FC236}">
                    <a16:creationId xmlns:a16="http://schemas.microsoft.com/office/drawing/2014/main" id="{2464DBFD-1DA1-456F-8427-CF66CD4C8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7" name="Freeform: Shape 336">
                <a:extLst>
                  <a:ext uri="{FF2B5EF4-FFF2-40B4-BE49-F238E27FC236}">
                    <a16:creationId xmlns:a16="http://schemas.microsoft.com/office/drawing/2014/main" id="{C9CA1114-00C4-448B-BF9A-9D70C709B00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8" name="Freeform: Shape 337">
                <a:extLst>
                  <a:ext uri="{FF2B5EF4-FFF2-40B4-BE49-F238E27FC236}">
                    <a16:creationId xmlns:a16="http://schemas.microsoft.com/office/drawing/2014/main" id="{2101A885-A4A8-4AFE-9905-E510D58C84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39" name="Freeform: Shape 338">
                <a:extLst>
                  <a:ext uri="{FF2B5EF4-FFF2-40B4-BE49-F238E27FC236}">
                    <a16:creationId xmlns:a16="http://schemas.microsoft.com/office/drawing/2014/main" id="{661E165D-4826-43AD-AD75-1C965A71A0B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0" name="Freeform: Shape 339">
                <a:extLst>
                  <a:ext uri="{FF2B5EF4-FFF2-40B4-BE49-F238E27FC236}">
                    <a16:creationId xmlns:a16="http://schemas.microsoft.com/office/drawing/2014/main" id="{C1F2231A-5945-44AF-95E4-6D14529C8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1" name="Freeform: Shape 340">
                <a:extLst>
                  <a:ext uri="{FF2B5EF4-FFF2-40B4-BE49-F238E27FC236}">
                    <a16:creationId xmlns:a16="http://schemas.microsoft.com/office/drawing/2014/main" id="{1998F14A-698C-4220-92B8-2EC10C3561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2" name="Freeform: Shape 341">
                <a:extLst>
                  <a:ext uri="{FF2B5EF4-FFF2-40B4-BE49-F238E27FC236}">
                    <a16:creationId xmlns:a16="http://schemas.microsoft.com/office/drawing/2014/main" id="{496E0BBF-D595-4DAE-91C6-4EB179C693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3" name="Freeform: Shape 342">
                <a:extLst>
                  <a:ext uri="{FF2B5EF4-FFF2-40B4-BE49-F238E27FC236}">
                    <a16:creationId xmlns:a16="http://schemas.microsoft.com/office/drawing/2014/main" id="{E31F1BC0-CB0A-4386-BE5E-7972AFB050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4" name="Freeform: Shape 343">
                <a:extLst>
                  <a:ext uri="{FF2B5EF4-FFF2-40B4-BE49-F238E27FC236}">
                    <a16:creationId xmlns:a16="http://schemas.microsoft.com/office/drawing/2014/main" id="{B1575BDE-4CFA-4FAD-9F64-692A6DBFF5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5" name="Freeform: Shape 344">
                <a:extLst>
                  <a:ext uri="{FF2B5EF4-FFF2-40B4-BE49-F238E27FC236}">
                    <a16:creationId xmlns:a16="http://schemas.microsoft.com/office/drawing/2014/main" id="{9D32D2E3-5D5B-4751-A477-A26860AC17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6" name="Freeform: Shape 345">
                <a:extLst>
                  <a:ext uri="{FF2B5EF4-FFF2-40B4-BE49-F238E27FC236}">
                    <a16:creationId xmlns:a16="http://schemas.microsoft.com/office/drawing/2014/main" id="{92009233-25F1-4029-B170-318CBBA005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7" name="Freeform: Shape 346">
                <a:extLst>
                  <a:ext uri="{FF2B5EF4-FFF2-40B4-BE49-F238E27FC236}">
                    <a16:creationId xmlns:a16="http://schemas.microsoft.com/office/drawing/2014/main" id="{CCBFA5E5-8384-4D58-BD73-BA36E23E80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8" name="Freeform: Shape 347">
                <a:extLst>
                  <a:ext uri="{FF2B5EF4-FFF2-40B4-BE49-F238E27FC236}">
                    <a16:creationId xmlns:a16="http://schemas.microsoft.com/office/drawing/2014/main" id="{3ACBBAC3-185E-4C28-81AB-C9BE2A88DE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49" name="Freeform: Shape 348">
                <a:extLst>
                  <a:ext uri="{FF2B5EF4-FFF2-40B4-BE49-F238E27FC236}">
                    <a16:creationId xmlns:a16="http://schemas.microsoft.com/office/drawing/2014/main" id="{225AF996-F3FB-4AF2-B954-BDF79069E75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0" name="Freeform: Shape 349">
                <a:extLst>
                  <a:ext uri="{FF2B5EF4-FFF2-40B4-BE49-F238E27FC236}">
                    <a16:creationId xmlns:a16="http://schemas.microsoft.com/office/drawing/2014/main" id="{E10B0127-17D3-4B62-8708-9558A79455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1" name="Freeform: Shape 350">
                <a:extLst>
                  <a:ext uri="{FF2B5EF4-FFF2-40B4-BE49-F238E27FC236}">
                    <a16:creationId xmlns:a16="http://schemas.microsoft.com/office/drawing/2014/main" id="{A36A9D1B-B750-446F-99FF-E3280E32A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2" name="Freeform: Shape 351">
                <a:extLst>
                  <a:ext uri="{FF2B5EF4-FFF2-40B4-BE49-F238E27FC236}">
                    <a16:creationId xmlns:a16="http://schemas.microsoft.com/office/drawing/2014/main" id="{C078DB92-DE53-4BEC-BBD4-B5966EAA16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3" name="Freeform: Shape 352">
                <a:extLst>
                  <a:ext uri="{FF2B5EF4-FFF2-40B4-BE49-F238E27FC236}">
                    <a16:creationId xmlns:a16="http://schemas.microsoft.com/office/drawing/2014/main" id="{7334AD7D-F850-4E92-89F9-49EE6E3AA70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4" name="Freeform: Shape 353">
                <a:extLst>
                  <a:ext uri="{FF2B5EF4-FFF2-40B4-BE49-F238E27FC236}">
                    <a16:creationId xmlns:a16="http://schemas.microsoft.com/office/drawing/2014/main" id="{14D983A3-96A9-4BB8-90D5-93B0E625F88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5" name="Freeform: Shape 354">
                <a:extLst>
                  <a:ext uri="{FF2B5EF4-FFF2-40B4-BE49-F238E27FC236}">
                    <a16:creationId xmlns:a16="http://schemas.microsoft.com/office/drawing/2014/main" id="{43A1FFE3-BB5F-4455-B23F-DA56AE791E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6" name="Freeform: Shape 355">
                <a:extLst>
                  <a:ext uri="{FF2B5EF4-FFF2-40B4-BE49-F238E27FC236}">
                    <a16:creationId xmlns:a16="http://schemas.microsoft.com/office/drawing/2014/main" id="{C34E69E0-4115-4CAA-86FB-1D5A8830D9B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7" name="Freeform: Shape 356">
                <a:extLst>
                  <a:ext uri="{FF2B5EF4-FFF2-40B4-BE49-F238E27FC236}">
                    <a16:creationId xmlns:a16="http://schemas.microsoft.com/office/drawing/2014/main" id="{E5707C7C-BEB2-4920-9D44-8AF218FFBF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8" name="Freeform: Shape 357">
                <a:extLst>
                  <a:ext uri="{FF2B5EF4-FFF2-40B4-BE49-F238E27FC236}">
                    <a16:creationId xmlns:a16="http://schemas.microsoft.com/office/drawing/2014/main" id="{D95D2E5E-6D1E-43FC-A231-E28A08296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59" name="Freeform: Shape 358">
                <a:extLst>
                  <a:ext uri="{FF2B5EF4-FFF2-40B4-BE49-F238E27FC236}">
                    <a16:creationId xmlns:a16="http://schemas.microsoft.com/office/drawing/2014/main" id="{DB511D52-FE0D-4F8D-AC2F-6806904C67D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0" name="Freeform: Shape 359">
                <a:extLst>
                  <a:ext uri="{FF2B5EF4-FFF2-40B4-BE49-F238E27FC236}">
                    <a16:creationId xmlns:a16="http://schemas.microsoft.com/office/drawing/2014/main" id="{E4D31CC7-D38B-4566-A6F9-5CB84EEAADC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1" name="Freeform: Shape 360">
                <a:extLst>
                  <a:ext uri="{FF2B5EF4-FFF2-40B4-BE49-F238E27FC236}">
                    <a16:creationId xmlns:a16="http://schemas.microsoft.com/office/drawing/2014/main" id="{48116577-FA2A-434D-83D4-213A1497D2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2" name="Freeform: Shape 361">
                <a:extLst>
                  <a:ext uri="{FF2B5EF4-FFF2-40B4-BE49-F238E27FC236}">
                    <a16:creationId xmlns:a16="http://schemas.microsoft.com/office/drawing/2014/main" id="{02288414-AA9B-4065-A506-AE5ED2ABC51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3" name="Freeform: Shape 362">
                <a:extLst>
                  <a:ext uri="{FF2B5EF4-FFF2-40B4-BE49-F238E27FC236}">
                    <a16:creationId xmlns:a16="http://schemas.microsoft.com/office/drawing/2014/main" id="{92EAF5E5-70A0-4FE6-B906-6BCF9C49F7D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4" name="Freeform: Shape 363">
                <a:extLst>
                  <a:ext uri="{FF2B5EF4-FFF2-40B4-BE49-F238E27FC236}">
                    <a16:creationId xmlns:a16="http://schemas.microsoft.com/office/drawing/2014/main" id="{3DA12971-2CD2-4DE8-8B05-8B11B5614B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5" name="Freeform: Shape 364">
                <a:extLst>
                  <a:ext uri="{FF2B5EF4-FFF2-40B4-BE49-F238E27FC236}">
                    <a16:creationId xmlns:a16="http://schemas.microsoft.com/office/drawing/2014/main" id="{B9486073-CABC-45A3-B442-5959E5CE6D4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6" name="Freeform: Shape 365">
                <a:extLst>
                  <a:ext uri="{FF2B5EF4-FFF2-40B4-BE49-F238E27FC236}">
                    <a16:creationId xmlns:a16="http://schemas.microsoft.com/office/drawing/2014/main" id="{3EEB7953-85A2-4391-931C-CE88AC0532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7" name="Freeform: Shape 366">
                <a:extLst>
                  <a:ext uri="{FF2B5EF4-FFF2-40B4-BE49-F238E27FC236}">
                    <a16:creationId xmlns:a16="http://schemas.microsoft.com/office/drawing/2014/main" id="{1BF2EBC9-4A08-4A35-8C75-15E51BA0AB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8" name="Freeform: Shape 367">
                <a:extLst>
                  <a:ext uri="{FF2B5EF4-FFF2-40B4-BE49-F238E27FC236}">
                    <a16:creationId xmlns:a16="http://schemas.microsoft.com/office/drawing/2014/main" id="{1686BEF1-7F1A-40F6-BC3F-24221ACECC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69" name="Freeform: Shape 368">
                <a:extLst>
                  <a:ext uri="{FF2B5EF4-FFF2-40B4-BE49-F238E27FC236}">
                    <a16:creationId xmlns:a16="http://schemas.microsoft.com/office/drawing/2014/main" id="{5D2D2281-DA3F-41A6-B56E-2EE507826A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0" name="Freeform: Shape 369">
                <a:extLst>
                  <a:ext uri="{FF2B5EF4-FFF2-40B4-BE49-F238E27FC236}">
                    <a16:creationId xmlns:a16="http://schemas.microsoft.com/office/drawing/2014/main" id="{B1EBA419-056B-478C-A25C-B349F4DDD9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1" name="Freeform: Shape 370">
                <a:extLst>
                  <a:ext uri="{FF2B5EF4-FFF2-40B4-BE49-F238E27FC236}">
                    <a16:creationId xmlns:a16="http://schemas.microsoft.com/office/drawing/2014/main" id="{3DE38383-61B3-4E4E-B781-1C7DA04D657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2" name="Freeform: Shape 371">
                <a:extLst>
                  <a:ext uri="{FF2B5EF4-FFF2-40B4-BE49-F238E27FC236}">
                    <a16:creationId xmlns:a16="http://schemas.microsoft.com/office/drawing/2014/main" id="{F62AD048-154B-4830-A46F-263BA35AA7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3" name="Freeform: Shape 372">
                <a:extLst>
                  <a:ext uri="{FF2B5EF4-FFF2-40B4-BE49-F238E27FC236}">
                    <a16:creationId xmlns:a16="http://schemas.microsoft.com/office/drawing/2014/main" id="{636A730F-15EE-440C-84B5-0541AE95468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4" name="Freeform: Shape 373">
                <a:extLst>
                  <a:ext uri="{FF2B5EF4-FFF2-40B4-BE49-F238E27FC236}">
                    <a16:creationId xmlns:a16="http://schemas.microsoft.com/office/drawing/2014/main" id="{31AF286F-6D0E-447F-B4D1-24729E0D62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5" name="Freeform: Shape 374">
                <a:extLst>
                  <a:ext uri="{FF2B5EF4-FFF2-40B4-BE49-F238E27FC236}">
                    <a16:creationId xmlns:a16="http://schemas.microsoft.com/office/drawing/2014/main" id="{36F64061-98E4-477D-BABF-CC6BA8D676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6" name="Freeform: Shape 375">
                <a:extLst>
                  <a:ext uri="{FF2B5EF4-FFF2-40B4-BE49-F238E27FC236}">
                    <a16:creationId xmlns:a16="http://schemas.microsoft.com/office/drawing/2014/main" id="{1C601616-D38B-4ED2-BD55-F5AEA36AB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7" name="Freeform: Shape 376">
                <a:extLst>
                  <a:ext uri="{FF2B5EF4-FFF2-40B4-BE49-F238E27FC236}">
                    <a16:creationId xmlns:a16="http://schemas.microsoft.com/office/drawing/2014/main" id="{E0593B16-48EE-41A8-B4AF-E03A74CBB8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8" name="Freeform: Shape 377">
                <a:extLst>
                  <a:ext uri="{FF2B5EF4-FFF2-40B4-BE49-F238E27FC236}">
                    <a16:creationId xmlns:a16="http://schemas.microsoft.com/office/drawing/2014/main" id="{26B2406B-8A3A-4381-8D69-1178F16C4D1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79" name="Freeform: Shape 378">
                <a:extLst>
                  <a:ext uri="{FF2B5EF4-FFF2-40B4-BE49-F238E27FC236}">
                    <a16:creationId xmlns:a16="http://schemas.microsoft.com/office/drawing/2014/main" id="{DF1F792D-BA16-4D8F-99C3-E5E6959A51B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0" name="Freeform: Shape 379">
                <a:extLst>
                  <a:ext uri="{FF2B5EF4-FFF2-40B4-BE49-F238E27FC236}">
                    <a16:creationId xmlns:a16="http://schemas.microsoft.com/office/drawing/2014/main" id="{AA77D5AF-6FFE-4577-BC40-BA19023071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1" name="Freeform: Shape 380">
                <a:extLst>
                  <a:ext uri="{FF2B5EF4-FFF2-40B4-BE49-F238E27FC236}">
                    <a16:creationId xmlns:a16="http://schemas.microsoft.com/office/drawing/2014/main" id="{08F16A01-2EE8-4E4F-83CD-2000577D1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2" name="Freeform: Shape 381">
                <a:extLst>
                  <a:ext uri="{FF2B5EF4-FFF2-40B4-BE49-F238E27FC236}">
                    <a16:creationId xmlns:a16="http://schemas.microsoft.com/office/drawing/2014/main" id="{18ACB7FF-8D64-44A2-8571-7DB441D97E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3" name="Freeform: Shape 382">
                <a:extLst>
                  <a:ext uri="{FF2B5EF4-FFF2-40B4-BE49-F238E27FC236}">
                    <a16:creationId xmlns:a16="http://schemas.microsoft.com/office/drawing/2014/main" id="{E15E0D81-20B6-4D4C-9B7C-4D5A01B6AA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4" name="Freeform: Shape 383">
                <a:extLst>
                  <a:ext uri="{FF2B5EF4-FFF2-40B4-BE49-F238E27FC236}">
                    <a16:creationId xmlns:a16="http://schemas.microsoft.com/office/drawing/2014/main" id="{8F687395-0ADA-4504-B6D0-D55493AB66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5" name="Freeform: Shape 384">
                <a:extLst>
                  <a:ext uri="{FF2B5EF4-FFF2-40B4-BE49-F238E27FC236}">
                    <a16:creationId xmlns:a16="http://schemas.microsoft.com/office/drawing/2014/main" id="{94D99C3F-4701-403D-A69E-EE345B0E41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6" name="Freeform: Shape 385">
                <a:extLst>
                  <a:ext uri="{FF2B5EF4-FFF2-40B4-BE49-F238E27FC236}">
                    <a16:creationId xmlns:a16="http://schemas.microsoft.com/office/drawing/2014/main" id="{0C6D9CF1-A535-4742-B2CF-B61ADC55EDA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7" name="Freeform: Shape 386">
                <a:extLst>
                  <a:ext uri="{FF2B5EF4-FFF2-40B4-BE49-F238E27FC236}">
                    <a16:creationId xmlns:a16="http://schemas.microsoft.com/office/drawing/2014/main" id="{E9EB265F-CF4E-4485-88F1-AE3CE1BE37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8" name="Freeform: Shape 387">
                <a:extLst>
                  <a:ext uri="{FF2B5EF4-FFF2-40B4-BE49-F238E27FC236}">
                    <a16:creationId xmlns:a16="http://schemas.microsoft.com/office/drawing/2014/main" id="{9B354D37-6517-4AF4-8195-9A7B43D20C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89" name="Freeform: Shape 388">
                <a:extLst>
                  <a:ext uri="{FF2B5EF4-FFF2-40B4-BE49-F238E27FC236}">
                    <a16:creationId xmlns:a16="http://schemas.microsoft.com/office/drawing/2014/main" id="{2A3087FA-3C5B-4898-9FE2-633DAA0B74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0" name="Freeform: Shape 389">
                <a:extLst>
                  <a:ext uri="{FF2B5EF4-FFF2-40B4-BE49-F238E27FC236}">
                    <a16:creationId xmlns:a16="http://schemas.microsoft.com/office/drawing/2014/main" id="{C8D7AB32-147E-4110-ABBE-7F1FB68942B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1" name="Freeform: Shape 390">
                <a:extLst>
                  <a:ext uri="{FF2B5EF4-FFF2-40B4-BE49-F238E27FC236}">
                    <a16:creationId xmlns:a16="http://schemas.microsoft.com/office/drawing/2014/main" id="{542ED17E-A6FC-4BC6-B7FE-EF9BC5B151C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2" name="Freeform: Shape 391">
                <a:extLst>
                  <a:ext uri="{FF2B5EF4-FFF2-40B4-BE49-F238E27FC236}">
                    <a16:creationId xmlns:a16="http://schemas.microsoft.com/office/drawing/2014/main" id="{4610CFBC-B173-4CBE-BBD7-7E859FCAB0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3" name="Freeform: Shape 392">
                <a:extLst>
                  <a:ext uri="{FF2B5EF4-FFF2-40B4-BE49-F238E27FC236}">
                    <a16:creationId xmlns:a16="http://schemas.microsoft.com/office/drawing/2014/main" id="{7578019C-8AAF-4A81-84C4-155EB43FAF8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4" name="Freeform: Shape 393">
                <a:extLst>
                  <a:ext uri="{FF2B5EF4-FFF2-40B4-BE49-F238E27FC236}">
                    <a16:creationId xmlns:a16="http://schemas.microsoft.com/office/drawing/2014/main" id="{46936191-0661-4BD8-9A61-D00FAC97DF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5" name="Freeform: Shape 394">
                <a:extLst>
                  <a:ext uri="{FF2B5EF4-FFF2-40B4-BE49-F238E27FC236}">
                    <a16:creationId xmlns:a16="http://schemas.microsoft.com/office/drawing/2014/main" id="{F7BC1D8F-F88B-4A19-B640-8DCC73992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6" name="Freeform: Shape 395">
                <a:extLst>
                  <a:ext uri="{FF2B5EF4-FFF2-40B4-BE49-F238E27FC236}">
                    <a16:creationId xmlns:a16="http://schemas.microsoft.com/office/drawing/2014/main" id="{47D77817-943A-4D8A-82EE-C309FC9FF06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397" name="Freeform: Shape 396">
                <a:extLst>
                  <a:ext uri="{FF2B5EF4-FFF2-40B4-BE49-F238E27FC236}">
                    <a16:creationId xmlns:a16="http://schemas.microsoft.com/office/drawing/2014/main" id="{BF86E220-D031-40B7-B3A2-0C723E3A91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  <p:grpSp>
          <p:nvGrpSpPr>
            <p:cNvPr id="59" name="Graphic 4">
              <a:extLst>
                <a:ext uri="{FF2B5EF4-FFF2-40B4-BE49-F238E27FC236}">
                  <a16:creationId xmlns:a16="http://schemas.microsoft.com/office/drawing/2014/main" id="{226E1D80-1BFB-4A13-8F3C-94D54398C5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10154385" y="4452524"/>
              <a:ext cx="1443404" cy="1443428"/>
              <a:chOff x="5734037" y="3067039"/>
              <a:chExt cx="724483" cy="724489"/>
            </a:xfrm>
            <a:grpFill/>
          </p:grpSpPr>
          <p:sp>
            <p:nvSpPr>
              <p:cNvPr id="60" name="Freeform: Shape 59">
                <a:extLst>
                  <a:ext uri="{FF2B5EF4-FFF2-40B4-BE49-F238E27FC236}">
                    <a16:creationId xmlns:a16="http://schemas.microsoft.com/office/drawing/2014/main" id="{3DCC1C21-CB11-4506-90E4-37DCD97AFC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067039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1" name="Freeform: Shape 60">
                <a:extLst>
                  <a:ext uri="{FF2B5EF4-FFF2-40B4-BE49-F238E27FC236}">
                    <a16:creationId xmlns:a16="http://schemas.microsoft.com/office/drawing/2014/main" id="{68177170-8FD3-4752-B1DB-0186ADF9B14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2" name="Freeform: Shape 61">
                <a:extLst>
                  <a:ext uri="{FF2B5EF4-FFF2-40B4-BE49-F238E27FC236}">
                    <a16:creationId xmlns:a16="http://schemas.microsoft.com/office/drawing/2014/main" id="{8CAA5FB4-9073-4612-99F5-95E1C6D067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3" name="Freeform: Shape 62">
                <a:extLst>
                  <a:ext uri="{FF2B5EF4-FFF2-40B4-BE49-F238E27FC236}">
                    <a16:creationId xmlns:a16="http://schemas.microsoft.com/office/drawing/2014/main" id="{DE021324-18DD-4114-8992-9652707C16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4" name="Freeform: Shape 63">
                <a:extLst>
                  <a:ext uri="{FF2B5EF4-FFF2-40B4-BE49-F238E27FC236}">
                    <a16:creationId xmlns:a16="http://schemas.microsoft.com/office/drawing/2014/main" id="{6ECBC33B-D8EB-4804-9EA3-57C07B57C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5" name="Freeform: Shape 64">
                <a:extLst>
                  <a:ext uri="{FF2B5EF4-FFF2-40B4-BE49-F238E27FC236}">
                    <a16:creationId xmlns:a16="http://schemas.microsoft.com/office/drawing/2014/main" id="{D03927C7-0E45-4B61-844A-4A626FDF6A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6" name="Freeform: Shape 65">
                <a:extLst>
                  <a:ext uri="{FF2B5EF4-FFF2-40B4-BE49-F238E27FC236}">
                    <a16:creationId xmlns:a16="http://schemas.microsoft.com/office/drawing/2014/main" id="{AC6AF6E8-E748-47F7-B35C-567D5FBA6C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7" name="Freeform: Shape 66">
                <a:extLst>
                  <a:ext uri="{FF2B5EF4-FFF2-40B4-BE49-F238E27FC236}">
                    <a16:creationId xmlns:a16="http://schemas.microsoft.com/office/drawing/2014/main" id="{1EC671E5-B299-470C-9C7A-A50106E51B2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26284"/>
                <a:ext cx="14192" cy="14097"/>
              </a:xfrm>
              <a:custGeom>
                <a:avLst/>
                <a:gdLst>
                  <a:gd name="connsiteX0" fmla="*/ 14192 w 14192"/>
                  <a:gd name="connsiteY0" fmla="*/ 7049 h 14097"/>
                  <a:gd name="connsiteX1" fmla="*/ 7144 w 14192"/>
                  <a:gd name="connsiteY1" fmla="*/ 14097 h 14097"/>
                  <a:gd name="connsiteX2" fmla="*/ 0 w 14192"/>
                  <a:gd name="connsiteY2" fmla="*/ 7049 h 14097"/>
                  <a:gd name="connsiteX3" fmla="*/ 7049 w 14192"/>
                  <a:gd name="connsiteY3" fmla="*/ 0 h 14097"/>
                  <a:gd name="connsiteX4" fmla="*/ 14192 w 14192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8" name="Freeform: Shape 67">
                <a:extLst>
                  <a:ext uri="{FF2B5EF4-FFF2-40B4-BE49-F238E27FC236}">
                    <a16:creationId xmlns:a16="http://schemas.microsoft.com/office/drawing/2014/main" id="{7410EBDF-623D-41EF-82A4-9FB938A7B6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2628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69" name="Freeform: Shape 68">
                <a:extLst>
                  <a:ext uri="{FF2B5EF4-FFF2-40B4-BE49-F238E27FC236}">
                    <a16:creationId xmlns:a16="http://schemas.microsoft.com/office/drawing/2014/main" id="{B6F866F8-B429-471B-9C2B-051BDCBAFE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0" name="Freeform: Shape 69">
                <a:extLst>
                  <a:ext uri="{FF2B5EF4-FFF2-40B4-BE49-F238E27FC236}">
                    <a16:creationId xmlns:a16="http://schemas.microsoft.com/office/drawing/2014/main" id="{883B4FBD-06C8-4D5D-B0D9-755E4CD1AA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1" name="Freeform: Shape 70">
                <a:extLst>
                  <a:ext uri="{FF2B5EF4-FFF2-40B4-BE49-F238E27FC236}">
                    <a16:creationId xmlns:a16="http://schemas.microsoft.com/office/drawing/2014/main" id="{DE3FD149-0B2F-4DA0-9721-59B9FEE8E01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2" name="Freeform: Shape 71">
                <a:extLst>
                  <a:ext uri="{FF2B5EF4-FFF2-40B4-BE49-F238E27FC236}">
                    <a16:creationId xmlns:a16="http://schemas.microsoft.com/office/drawing/2014/main" id="{4D26DB48-036E-4616-BA8B-C606A7B58B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12628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8 w 14097"/>
                  <a:gd name="connsiteY1" fmla="*/ 14097 h 14097"/>
                  <a:gd name="connsiteX2" fmla="*/ 0 w 14097"/>
                  <a:gd name="connsiteY2" fmla="*/ 7049 h 14097"/>
                  <a:gd name="connsiteX3" fmla="*/ 7048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3" name="Freeform: Shape 72">
                <a:extLst>
                  <a:ext uri="{FF2B5EF4-FFF2-40B4-BE49-F238E27FC236}">
                    <a16:creationId xmlns:a16="http://schemas.microsoft.com/office/drawing/2014/main" id="{8D6F6275-06AB-4316-B8C4-927E53487C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2628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4" name="Freeform: Shape 73">
                <a:extLst>
                  <a:ext uri="{FF2B5EF4-FFF2-40B4-BE49-F238E27FC236}">
                    <a16:creationId xmlns:a16="http://schemas.microsoft.com/office/drawing/2014/main" id="{8E8CABF3-9C76-46A0-8DE9-F055C94A93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18543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5" name="Freeform: Shape 74">
                <a:extLst>
                  <a:ext uri="{FF2B5EF4-FFF2-40B4-BE49-F238E27FC236}">
                    <a16:creationId xmlns:a16="http://schemas.microsoft.com/office/drawing/2014/main" id="{01A12ED9-6299-4ABD-9827-DD52FE22B2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6" name="Freeform: Shape 75">
                <a:extLst>
                  <a:ext uri="{FF2B5EF4-FFF2-40B4-BE49-F238E27FC236}">
                    <a16:creationId xmlns:a16="http://schemas.microsoft.com/office/drawing/2014/main" id="{C0ADA37A-E396-4F92-AB19-D6994E0DD5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A96001A-BD0F-4CF9-A22B-545ED4F86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D9ACB13-4C6C-4347-9F65-1309B33A17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1F17BE4A-72F8-4529-8558-E62103AEA7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18543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0" name="Freeform: Shape 79">
                <a:extLst>
                  <a:ext uri="{FF2B5EF4-FFF2-40B4-BE49-F238E27FC236}">
                    <a16:creationId xmlns:a16="http://schemas.microsoft.com/office/drawing/2014/main" id="{806708C3-D03F-4605-8C6F-AE8EDA0838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18543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1" name="Freeform: Shape 80">
                <a:extLst>
                  <a:ext uri="{FF2B5EF4-FFF2-40B4-BE49-F238E27FC236}">
                    <a16:creationId xmlns:a16="http://schemas.microsoft.com/office/drawing/2014/main" id="{D520ADFA-68AE-4CE4-913A-F070A2817DF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24467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2" name="Freeform: Shape 81">
                <a:extLst>
                  <a:ext uri="{FF2B5EF4-FFF2-40B4-BE49-F238E27FC236}">
                    <a16:creationId xmlns:a16="http://schemas.microsoft.com/office/drawing/2014/main" id="{3C6C63AD-C87A-403E-ADB5-4EDD034438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244677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3" name="Freeform: Shape 82">
                <a:extLst>
                  <a:ext uri="{FF2B5EF4-FFF2-40B4-BE49-F238E27FC236}">
                    <a16:creationId xmlns:a16="http://schemas.microsoft.com/office/drawing/2014/main" id="{9370EAC6-89F0-4826-90D1-E55C334479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4" name="Freeform: Shape 83">
                <a:extLst>
                  <a:ext uri="{FF2B5EF4-FFF2-40B4-BE49-F238E27FC236}">
                    <a16:creationId xmlns:a16="http://schemas.microsoft.com/office/drawing/2014/main" id="{1FB61DD4-AB7B-417A-AE96-B1D9CBAC10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5" name="Freeform: Shape 84">
                <a:extLst>
                  <a:ext uri="{FF2B5EF4-FFF2-40B4-BE49-F238E27FC236}">
                    <a16:creationId xmlns:a16="http://schemas.microsoft.com/office/drawing/2014/main" id="{B4AD18D2-11BA-4192-9845-206C033F3E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6" name="Freeform: Shape 85">
                <a:extLst>
                  <a:ext uri="{FF2B5EF4-FFF2-40B4-BE49-F238E27FC236}">
                    <a16:creationId xmlns:a16="http://schemas.microsoft.com/office/drawing/2014/main" id="{85892E2D-483A-4C0A-87C7-6FFA2EB5E2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24467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7" name="Freeform: Shape 86">
                <a:extLst>
                  <a:ext uri="{FF2B5EF4-FFF2-40B4-BE49-F238E27FC236}">
                    <a16:creationId xmlns:a16="http://schemas.microsoft.com/office/drawing/2014/main" id="{A4037ACD-005D-4907-942F-D565AF6C83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244677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8" name="Freeform: Shape 87">
                <a:extLst>
                  <a:ext uri="{FF2B5EF4-FFF2-40B4-BE49-F238E27FC236}">
                    <a16:creationId xmlns:a16="http://schemas.microsoft.com/office/drawing/2014/main" id="{AA8FD84E-39BE-456B-84C5-E03698AAC93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03829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89" name="Freeform: Shape 88">
                <a:extLst>
                  <a:ext uri="{FF2B5EF4-FFF2-40B4-BE49-F238E27FC236}">
                    <a16:creationId xmlns:a16="http://schemas.microsoft.com/office/drawing/2014/main" id="{B2FC47C2-6EF5-4D17-8703-527F28609C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0" name="Freeform: Shape 89">
                <a:extLst>
                  <a:ext uri="{FF2B5EF4-FFF2-40B4-BE49-F238E27FC236}">
                    <a16:creationId xmlns:a16="http://schemas.microsoft.com/office/drawing/2014/main" id="{DD29BC8A-00E1-481E-8BA4-1AA7F4AA12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1" name="Freeform: Shape 90">
                <a:extLst>
                  <a:ext uri="{FF2B5EF4-FFF2-40B4-BE49-F238E27FC236}">
                    <a16:creationId xmlns:a16="http://schemas.microsoft.com/office/drawing/2014/main" id="{5AF6ABE5-726A-495B-A832-3851CB9115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2" name="Freeform: Shape 91">
                <a:extLst>
                  <a:ext uri="{FF2B5EF4-FFF2-40B4-BE49-F238E27FC236}">
                    <a16:creationId xmlns:a16="http://schemas.microsoft.com/office/drawing/2014/main" id="{F8E250A7-0600-440B-BEBC-61B2D4D7B11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3" name="Freeform: Shape 92">
                <a:extLst>
                  <a:ext uri="{FF2B5EF4-FFF2-40B4-BE49-F238E27FC236}">
                    <a16:creationId xmlns:a16="http://schemas.microsoft.com/office/drawing/2014/main" id="{CC36BEB1-881D-4496-AD7F-1CC4B46FA5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4" name="Freeform: Shape 93">
                <a:extLst>
                  <a:ext uri="{FF2B5EF4-FFF2-40B4-BE49-F238E27FC236}">
                    <a16:creationId xmlns:a16="http://schemas.microsoft.com/office/drawing/2014/main" id="{371DFE25-AF37-409C-B032-5F47D7150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5" name="Freeform: Shape 94">
                <a:extLst>
                  <a:ext uri="{FF2B5EF4-FFF2-40B4-BE49-F238E27FC236}">
                    <a16:creationId xmlns:a16="http://schemas.microsoft.com/office/drawing/2014/main" id="{39AF97A7-FC44-49BF-ABD1-59DB48B8988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363074"/>
                <a:ext cx="14192" cy="14097"/>
              </a:xfrm>
              <a:custGeom>
                <a:avLst/>
                <a:gdLst>
                  <a:gd name="connsiteX0" fmla="*/ 14192 w 14192"/>
                  <a:gd name="connsiteY0" fmla="*/ 7048 h 14097"/>
                  <a:gd name="connsiteX1" fmla="*/ 7144 w 14192"/>
                  <a:gd name="connsiteY1" fmla="*/ 14097 h 14097"/>
                  <a:gd name="connsiteX2" fmla="*/ 0 w 14192"/>
                  <a:gd name="connsiteY2" fmla="*/ 7048 h 14097"/>
                  <a:gd name="connsiteX3" fmla="*/ 7049 w 14192"/>
                  <a:gd name="connsiteY3" fmla="*/ 0 h 14097"/>
                  <a:gd name="connsiteX4" fmla="*/ 14192 w 14192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7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6" name="Freeform: Shape 95">
                <a:extLst>
                  <a:ext uri="{FF2B5EF4-FFF2-40B4-BE49-F238E27FC236}">
                    <a16:creationId xmlns:a16="http://schemas.microsoft.com/office/drawing/2014/main" id="{3939D792-9C64-48CF-8607-C7873A563AD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7" name="Freeform: Shape 96">
                <a:extLst>
                  <a:ext uri="{FF2B5EF4-FFF2-40B4-BE49-F238E27FC236}">
                    <a16:creationId xmlns:a16="http://schemas.microsoft.com/office/drawing/2014/main" id="{2F69E48F-45D8-4A8A-A101-5DF775A5396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8" name="Freeform: Shape 97">
                <a:extLst>
                  <a:ext uri="{FF2B5EF4-FFF2-40B4-BE49-F238E27FC236}">
                    <a16:creationId xmlns:a16="http://schemas.microsoft.com/office/drawing/2014/main" id="{EE47C3F3-8AC5-414F-8E20-25DA306C552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99" name="Freeform: Shape 98">
                <a:extLst>
                  <a:ext uri="{FF2B5EF4-FFF2-40B4-BE49-F238E27FC236}">
                    <a16:creationId xmlns:a16="http://schemas.microsoft.com/office/drawing/2014/main" id="{F09CB222-24C1-414A-B56E-EA3617D05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0" name="Freeform: Shape 99">
                <a:extLst>
                  <a:ext uri="{FF2B5EF4-FFF2-40B4-BE49-F238E27FC236}">
                    <a16:creationId xmlns:a16="http://schemas.microsoft.com/office/drawing/2014/main" id="{7FC26844-A93E-4C55-8619-F58615B4A2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363074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8 w 14097"/>
                  <a:gd name="connsiteY1" fmla="*/ 14097 h 14097"/>
                  <a:gd name="connsiteX2" fmla="*/ 0 w 14097"/>
                  <a:gd name="connsiteY2" fmla="*/ 7048 h 14097"/>
                  <a:gd name="connsiteX3" fmla="*/ 7048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1" name="Freeform: Shape 100">
                <a:extLst>
                  <a:ext uri="{FF2B5EF4-FFF2-40B4-BE49-F238E27FC236}">
                    <a16:creationId xmlns:a16="http://schemas.microsoft.com/office/drawing/2014/main" id="{3EA8BA8A-4848-4084-A841-501CECF285E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2" name="Freeform: Shape 101">
                <a:extLst>
                  <a:ext uri="{FF2B5EF4-FFF2-40B4-BE49-F238E27FC236}">
                    <a16:creationId xmlns:a16="http://schemas.microsoft.com/office/drawing/2014/main" id="{34BC148C-3116-4C75-89DF-2BF3484297D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2222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3" name="Freeform: Shape 102">
                <a:extLst>
                  <a:ext uri="{FF2B5EF4-FFF2-40B4-BE49-F238E27FC236}">
                    <a16:creationId xmlns:a16="http://schemas.microsoft.com/office/drawing/2014/main" id="{91F3F7CB-7B69-49A3-A09E-D206488312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4" name="Freeform: Shape 103">
                <a:extLst>
                  <a:ext uri="{FF2B5EF4-FFF2-40B4-BE49-F238E27FC236}">
                    <a16:creationId xmlns:a16="http://schemas.microsoft.com/office/drawing/2014/main" id="{58072F8C-2347-472F-9D9A-F5511BA40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5" name="Freeform: Shape 104">
                <a:extLst>
                  <a:ext uri="{FF2B5EF4-FFF2-40B4-BE49-F238E27FC236}">
                    <a16:creationId xmlns:a16="http://schemas.microsoft.com/office/drawing/2014/main" id="{322C76E0-8D4F-4788-9856-B1AB15B2092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6" name="Freeform: Shape 105">
                <a:extLst>
                  <a:ext uri="{FF2B5EF4-FFF2-40B4-BE49-F238E27FC236}">
                    <a16:creationId xmlns:a16="http://schemas.microsoft.com/office/drawing/2014/main" id="{63A9EC23-E263-4098-AC45-E628E1A297E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7" name="Freeform: Shape 106">
                <a:extLst>
                  <a:ext uri="{FF2B5EF4-FFF2-40B4-BE49-F238E27FC236}">
                    <a16:creationId xmlns:a16="http://schemas.microsoft.com/office/drawing/2014/main" id="{B72211D0-3733-443C-999F-6CE736381C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8" name="Freeform: Shape 107">
                <a:extLst>
                  <a:ext uri="{FF2B5EF4-FFF2-40B4-BE49-F238E27FC236}">
                    <a16:creationId xmlns:a16="http://schemas.microsoft.com/office/drawing/2014/main" id="{CEC069AD-6364-4585-A8F1-931648A1BF3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09" name="Freeform: Shape 108">
                <a:extLst>
                  <a:ext uri="{FF2B5EF4-FFF2-40B4-BE49-F238E27FC236}">
                    <a16:creationId xmlns:a16="http://schemas.microsoft.com/office/drawing/2014/main" id="{39361719-49F1-40E3-9ABA-2FE9D783640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067039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6953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0" name="Freeform: Shape 109">
                <a:extLst>
                  <a:ext uri="{FF2B5EF4-FFF2-40B4-BE49-F238E27FC236}">
                    <a16:creationId xmlns:a16="http://schemas.microsoft.com/office/drawing/2014/main" id="{737F2D47-03EF-4AE6-ABB9-36506DF5A40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1" name="Freeform: Shape 110">
                <a:extLst>
                  <a:ext uri="{FF2B5EF4-FFF2-40B4-BE49-F238E27FC236}">
                    <a16:creationId xmlns:a16="http://schemas.microsoft.com/office/drawing/2014/main" id="{2554F257-3BD2-493C-A5F1-FCC2C64C35E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9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2" name="Freeform: Shape 111">
                <a:extLst>
                  <a:ext uri="{FF2B5EF4-FFF2-40B4-BE49-F238E27FC236}">
                    <a16:creationId xmlns:a16="http://schemas.microsoft.com/office/drawing/2014/main" id="{4D297D55-4523-4CE1-9A0F-3EA6B27F79F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3" name="Freeform: Shape 112">
                <a:extLst>
                  <a:ext uri="{FF2B5EF4-FFF2-40B4-BE49-F238E27FC236}">
                    <a16:creationId xmlns:a16="http://schemas.microsoft.com/office/drawing/2014/main" id="{605D1D96-783B-407F-BF8C-B0773589EB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6953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048" y="0"/>
                      <a:pt x="6953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4" name="Freeform: Shape 113">
                <a:extLst>
                  <a:ext uri="{FF2B5EF4-FFF2-40B4-BE49-F238E27FC236}">
                    <a16:creationId xmlns:a16="http://schemas.microsoft.com/office/drawing/2014/main" id="{95D03B3C-A55A-4738-A6FF-8F2DA5B99E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067039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5" name="Freeform: Shape 114">
                <a:extLst>
                  <a:ext uri="{FF2B5EF4-FFF2-40B4-BE49-F238E27FC236}">
                    <a16:creationId xmlns:a16="http://schemas.microsoft.com/office/drawing/2014/main" id="{D41CE56E-C4C8-427A-9E82-C1EEF78E84E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26281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6" name="Freeform: Shape 115">
                <a:extLst>
                  <a:ext uri="{FF2B5EF4-FFF2-40B4-BE49-F238E27FC236}">
                    <a16:creationId xmlns:a16="http://schemas.microsoft.com/office/drawing/2014/main" id="{72359086-D108-47DE-B6EA-0BEE1835D71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7" name="Freeform: Shape 116">
                <a:extLst>
                  <a:ext uri="{FF2B5EF4-FFF2-40B4-BE49-F238E27FC236}">
                    <a16:creationId xmlns:a16="http://schemas.microsoft.com/office/drawing/2014/main" id="{6FA49818-F2EA-427C-B93C-15E320DA1B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8" name="Freeform: Shape 117">
                <a:extLst>
                  <a:ext uri="{FF2B5EF4-FFF2-40B4-BE49-F238E27FC236}">
                    <a16:creationId xmlns:a16="http://schemas.microsoft.com/office/drawing/2014/main" id="{E435C1E1-0D80-4B30-8CAC-C6EDE1DE7B4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19" name="Freeform: Shape 118">
                <a:extLst>
                  <a:ext uri="{FF2B5EF4-FFF2-40B4-BE49-F238E27FC236}">
                    <a16:creationId xmlns:a16="http://schemas.microsoft.com/office/drawing/2014/main" id="{30FCB137-01B0-4770-AFC3-003DF7897D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26281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0" name="Freeform: Shape 119">
                <a:extLst>
                  <a:ext uri="{FF2B5EF4-FFF2-40B4-BE49-F238E27FC236}">
                    <a16:creationId xmlns:a16="http://schemas.microsoft.com/office/drawing/2014/main" id="{7D03298B-8D34-487C-9DF0-DB9AC830719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2628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1" name="Freeform: Shape 120">
                <a:extLst>
                  <a:ext uri="{FF2B5EF4-FFF2-40B4-BE49-F238E27FC236}">
                    <a16:creationId xmlns:a16="http://schemas.microsoft.com/office/drawing/2014/main" id="{4698B28F-FFEF-44BA-B657-E59F80990F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185433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2" name="Freeform: Shape 121">
                <a:extLst>
                  <a:ext uri="{FF2B5EF4-FFF2-40B4-BE49-F238E27FC236}">
                    <a16:creationId xmlns:a16="http://schemas.microsoft.com/office/drawing/2014/main" id="{900A4B40-BCFB-46E4-AE4F-FCC5C65091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3" name="Freeform: Shape 122">
                <a:extLst>
                  <a:ext uri="{FF2B5EF4-FFF2-40B4-BE49-F238E27FC236}">
                    <a16:creationId xmlns:a16="http://schemas.microsoft.com/office/drawing/2014/main" id="{914CE6AE-7FAB-4A5D-8EA2-861CAF598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4" name="Freeform: Shape 123">
                <a:extLst>
                  <a:ext uri="{FF2B5EF4-FFF2-40B4-BE49-F238E27FC236}">
                    <a16:creationId xmlns:a16="http://schemas.microsoft.com/office/drawing/2014/main" id="{FF0F3D4A-D39F-48EE-934D-C73834DC565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5" name="Freeform: Shape 124">
                <a:extLst>
                  <a:ext uri="{FF2B5EF4-FFF2-40B4-BE49-F238E27FC236}">
                    <a16:creationId xmlns:a16="http://schemas.microsoft.com/office/drawing/2014/main" id="{09B630BB-5848-4C72-9F5A-FC8EBE7A6BF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18543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6" name="Freeform: Shape 125">
                <a:extLst>
                  <a:ext uri="{FF2B5EF4-FFF2-40B4-BE49-F238E27FC236}">
                    <a16:creationId xmlns:a16="http://schemas.microsoft.com/office/drawing/2014/main" id="{F662A334-5814-480B-861F-17661B60F7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185432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7" name="Freeform: Shape 126">
                <a:extLst>
                  <a:ext uri="{FF2B5EF4-FFF2-40B4-BE49-F238E27FC236}">
                    <a16:creationId xmlns:a16="http://schemas.microsoft.com/office/drawing/2014/main" id="{DC0FC730-550F-42A2-AE79-EEA30B11C7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244676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8" name="Freeform: Shape 127">
                <a:extLst>
                  <a:ext uri="{FF2B5EF4-FFF2-40B4-BE49-F238E27FC236}">
                    <a16:creationId xmlns:a16="http://schemas.microsoft.com/office/drawing/2014/main" id="{03054F4A-43DC-46A1-89D0-87DA8F31578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29" name="Freeform: Shape 128">
                <a:extLst>
                  <a:ext uri="{FF2B5EF4-FFF2-40B4-BE49-F238E27FC236}">
                    <a16:creationId xmlns:a16="http://schemas.microsoft.com/office/drawing/2014/main" id="{5F66EF36-2C9F-49B2-B972-1BA82C8F36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0" name="Freeform: Shape 129">
                <a:extLst>
                  <a:ext uri="{FF2B5EF4-FFF2-40B4-BE49-F238E27FC236}">
                    <a16:creationId xmlns:a16="http://schemas.microsoft.com/office/drawing/2014/main" id="{47955EF8-6501-4579-B85F-DE5C0815FF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1" name="Freeform: Shape 130">
                <a:extLst>
                  <a:ext uri="{FF2B5EF4-FFF2-40B4-BE49-F238E27FC236}">
                    <a16:creationId xmlns:a16="http://schemas.microsoft.com/office/drawing/2014/main" id="{E0BA4174-EBEB-40DA-8B1D-6A7851E38CA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244676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2" name="Freeform: Shape 131">
                <a:extLst>
                  <a:ext uri="{FF2B5EF4-FFF2-40B4-BE49-F238E27FC236}">
                    <a16:creationId xmlns:a16="http://schemas.microsoft.com/office/drawing/2014/main" id="{50512C7C-98D6-45AD-8CA4-1BEB01262D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24467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3" name="Freeform: Shape 132">
                <a:extLst>
                  <a:ext uri="{FF2B5EF4-FFF2-40B4-BE49-F238E27FC236}">
                    <a16:creationId xmlns:a16="http://schemas.microsoft.com/office/drawing/2014/main" id="{416CB557-0CE9-4015-A920-C6766A0664C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03829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4" name="Freeform: Shape 133">
                <a:extLst>
                  <a:ext uri="{FF2B5EF4-FFF2-40B4-BE49-F238E27FC236}">
                    <a16:creationId xmlns:a16="http://schemas.microsoft.com/office/drawing/2014/main" id="{5EA7B3B4-3BF2-4B69-B300-5D86CCB0A07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5" name="Freeform: Shape 134">
                <a:extLst>
                  <a:ext uri="{FF2B5EF4-FFF2-40B4-BE49-F238E27FC236}">
                    <a16:creationId xmlns:a16="http://schemas.microsoft.com/office/drawing/2014/main" id="{D887DF00-5D34-4A8B-9A84-C40D336238F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6" name="Freeform: Shape 135">
                <a:extLst>
                  <a:ext uri="{FF2B5EF4-FFF2-40B4-BE49-F238E27FC236}">
                    <a16:creationId xmlns:a16="http://schemas.microsoft.com/office/drawing/2014/main" id="{EADE921C-83B0-4521-916F-E7EC5CFDADB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7" name="Freeform: Shape 136">
                <a:extLst>
                  <a:ext uri="{FF2B5EF4-FFF2-40B4-BE49-F238E27FC236}">
                    <a16:creationId xmlns:a16="http://schemas.microsoft.com/office/drawing/2014/main" id="{5CEDA6FA-EB55-47AE-A005-BF546085C11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8" name="Freeform: Shape 137">
                <a:extLst>
                  <a:ext uri="{FF2B5EF4-FFF2-40B4-BE49-F238E27FC236}">
                    <a16:creationId xmlns:a16="http://schemas.microsoft.com/office/drawing/2014/main" id="{9DAC0C40-EF50-4632-B781-ACDAE95AF39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03829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39" name="Freeform: Shape 138">
                <a:extLst>
                  <a:ext uri="{FF2B5EF4-FFF2-40B4-BE49-F238E27FC236}">
                    <a16:creationId xmlns:a16="http://schemas.microsoft.com/office/drawing/2014/main" id="{582AAB43-E3D9-4272-8809-5F70B302062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363072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0" name="Freeform: Shape 139">
                <a:extLst>
                  <a:ext uri="{FF2B5EF4-FFF2-40B4-BE49-F238E27FC236}">
                    <a16:creationId xmlns:a16="http://schemas.microsoft.com/office/drawing/2014/main" id="{28C7D300-E0BD-4C12-92B1-0801266F022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1" name="Freeform: Shape 140">
                <a:extLst>
                  <a:ext uri="{FF2B5EF4-FFF2-40B4-BE49-F238E27FC236}">
                    <a16:creationId xmlns:a16="http://schemas.microsoft.com/office/drawing/2014/main" id="{CCA3ED35-2344-4402-B61B-3932E69457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2" name="Freeform: Shape 141">
                <a:extLst>
                  <a:ext uri="{FF2B5EF4-FFF2-40B4-BE49-F238E27FC236}">
                    <a16:creationId xmlns:a16="http://schemas.microsoft.com/office/drawing/2014/main" id="{949146BF-06FF-41BB-BDD3-B80BABB3AA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3" name="Freeform: Shape 142">
                <a:extLst>
                  <a:ext uri="{FF2B5EF4-FFF2-40B4-BE49-F238E27FC236}">
                    <a16:creationId xmlns:a16="http://schemas.microsoft.com/office/drawing/2014/main" id="{393A6A5F-F75B-4BBC-AADC-A84DA758EE7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363072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4" name="Freeform: Shape 143">
                <a:extLst>
                  <a:ext uri="{FF2B5EF4-FFF2-40B4-BE49-F238E27FC236}">
                    <a16:creationId xmlns:a16="http://schemas.microsoft.com/office/drawing/2014/main" id="{77B21059-EA9B-4329-968B-81F7966D2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363074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5" name="Freeform: Shape 144">
                <a:extLst>
                  <a:ext uri="{FF2B5EF4-FFF2-40B4-BE49-F238E27FC236}">
                    <a16:creationId xmlns:a16="http://schemas.microsoft.com/office/drawing/2014/main" id="{BFF9C99F-41B4-4789-934B-8BF03EA94E6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69" y="342222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6" name="Freeform: Shape 145">
                <a:extLst>
                  <a:ext uri="{FF2B5EF4-FFF2-40B4-BE49-F238E27FC236}">
                    <a16:creationId xmlns:a16="http://schemas.microsoft.com/office/drawing/2014/main" id="{C180277F-7E18-4896-AE91-960B379D2C4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7" name="Freeform: Shape 146">
                <a:extLst>
                  <a:ext uri="{FF2B5EF4-FFF2-40B4-BE49-F238E27FC236}">
                    <a16:creationId xmlns:a16="http://schemas.microsoft.com/office/drawing/2014/main" id="{C95FE437-DA37-44C9-B975-96C6DD9DE0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5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8" name="Freeform: Shape 147">
                <a:extLst>
                  <a:ext uri="{FF2B5EF4-FFF2-40B4-BE49-F238E27FC236}">
                    <a16:creationId xmlns:a16="http://schemas.microsoft.com/office/drawing/2014/main" id="{A2A5369E-5DB7-4854-BBEC-D043F3A5F2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14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49" name="Freeform: Shape 148">
                <a:extLst>
                  <a:ext uri="{FF2B5EF4-FFF2-40B4-BE49-F238E27FC236}">
                    <a16:creationId xmlns:a16="http://schemas.microsoft.com/office/drawing/2014/main" id="{B6B0D6D9-913A-4804-83B5-5A9858F570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0" y="342222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0" name="Freeform: Shape 149">
                <a:extLst>
                  <a:ext uri="{FF2B5EF4-FFF2-40B4-BE49-F238E27FC236}">
                    <a16:creationId xmlns:a16="http://schemas.microsoft.com/office/drawing/2014/main" id="{29B4FACF-EF13-4EFA-86D3-D5B2B6703A2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0" y="34222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1" name="Freeform: Shape 150">
                <a:extLst>
                  <a:ext uri="{FF2B5EF4-FFF2-40B4-BE49-F238E27FC236}">
                    <a16:creationId xmlns:a16="http://schemas.microsoft.com/office/drawing/2014/main" id="{7BD767A9-D2A3-4942-B654-34DDDFD60B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481374"/>
                <a:ext cx="14192" cy="14096"/>
              </a:xfrm>
              <a:custGeom>
                <a:avLst/>
                <a:gdLst>
                  <a:gd name="connsiteX0" fmla="*/ 14192 w 14192"/>
                  <a:gd name="connsiteY0" fmla="*/ 7049 h 14096"/>
                  <a:gd name="connsiteX1" fmla="*/ 7144 w 14192"/>
                  <a:gd name="connsiteY1" fmla="*/ 14097 h 14096"/>
                  <a:gd name="connsiteX2" fmla="*/ 0 w 14192"/>
                  <a:gd name="connsiteY2" fmla="*/ 7049 h 14096"/>
                  <a:gd name="connsiteX3" fmla="*/ 7049 w 14192"/>
                  <a:gd name="connsiteY3" fmla="*/ 0 h 14096"/>
                  <a:gd name="connsiteX4" fmla="*/ 14192 w 14192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9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1049"/>
                      <a:pt x="0" y="7049"/>
                    </a:cubicBezTo>
                    <a:cubicBezTo>
                      <a:pt x="0" y="3048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2" name="Freeform: Shape 151">
                <a:extLst>
                  <a:ext uri="{FF2B5EF4-FFF2-40B4-BE49-F238E27FC236}">
                    <a16:creationId xmlns:a16="http://schemas.microsoft.com/office/drawing/2014/main" id="{0C97F02F-13B9-4D7E-B916-BC8713CC0D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3" name="Freeform: Shape 152">
                <a:extLst>
                  <a:ext uri="{FF2B5EF4-FFF2-40B4-BE49-F238E27FC236}">
                    <a16:creationId xmlns:a16="http://schemas.microsoft.com/office/drawing/2014/main" id="{99C0654B-0803-40FA-BF28-D8EA65F58C0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4" name="Freeform: Shape 153">
                <a:extLst>
                  <a:ext uri="{FF2B5EF4-FFF2-40B4-BE49-F238E27FC236}">
                    <a16:creationId xmlns:a16="http://schemas.microsoft.com/office/drawing/2014/main" id="{D44F31B6-3657-4241-A94E-EEDBFF0C98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5" name="Freeform: Shape 154">
                <a:extLst>
                  <a:ext uri="{FF2B5EF4-FFF2-40B4-BE49-F238E27FC236}">
                    <a16:creationId xmlns:a16="http://schemas.microsoft.com/office/drawing/2014/main" id="{3557624B-3CCB-43DA-998B-B1EC599C75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6" name="Freeform: Shape 155">
                <a:extLst>
                  <a:ext uri="{FF2B5EF4-FFF2-40B4-BE49-F238E27FC236}">
                    <a16:creationId xmlns:a16="http://schemas.microsoft.com/office/drawing/2014/main" id="{75B0CCD4-215D-456D-808C-F96ABB74D3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481374"/>
                <a:ext cx="14097" cy="14097"/>
              </a:xfrm>
              <a:custGeom>
                <a:avLst/>
                <a:gdLst>
                  <a:gd name="connsiteX0" fmla="*/ 14097 w 14097"/>
                  <a:gd name="connsiteY0" fmla="*/ 7049 h 14097"/>
                  <a:gd name="connsiteX1" fmla="*/ 7049 w 14097"/>
                  <a:gd name="connsiteY1" fmla="*/ 14097 h 14097"/>
                  <a:gd name="connsiteX2" fmla="*/ 0 w 14097"/>
                  <a:gd name="connsiteY2" fmla="*/ 7049 h 14097"/>
                  <a:gd name="connsiteX3" fmla="*/ 7049 w 14097"/>
                  <a:gd name="connsiteY3" fmla="*/ 0 h 14097"/>
                  <a:gd name="connsiteX4" fmla="*/ 14097 w 14097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7" name="Freeform: Shape 156">
                <a:extLst>
                  <a:ext uri="{FF2B5EF4-FFF2-40B4-BE49-F238E27FC236}">
                    <a16:creationId xmlns:a16="http://schemas.microsoft.com/office/drawing/2014/main" id="{FE4E038E-23E6-43BE-9A3B-523A28DF73E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8" name="Freeform: Shape 157">
                <a:extLst>
                  <a:ext uri="{FF2B5EF4-FFF2-40B4-BE49-F238E27FC236}">
                    <a16:creationId xmlns:a16="http://schemas.microsoft.com/office/drawing/2014/main" id="{A686F1FD-4135-414B-8575-ED97CC8DBF0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4062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59" name="Freeform: Shape 158">
                <a:extLst>
                  <a:ext uri="{FF2B5EF4-FFF2-40B4-BE49-F238E27FC236}">
                    <a16:creationId xmlns:a16="http://schemas.microsoft.com/office/drawing/2014/main" id="{36FBC8D5-B3FE-4E26-8B4F-5D5668A8A77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0" name="Freeform: Shape 159">
                <a:extLst>
                  <a:ext uri="{FF2B5EF4-FFF2-40B4-BE49-F238E27FC236}">
                    <a16:creationId xmlns:a16="http://schemas.microsoft.com/office/drawing/2014/main" id="{33A60C97-778A-4251-A66B-49769F0C20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1" name="Freeform: Shape 160">
                <a:extLst>
                  <a:ext uri="{FF2B5EF4-FFF2-40B4-BE49-F238E27FC236}">
                    <a16:creationId xmlns:a16="http://schemas.microsoft.com/office/drawing/2014/main" id="{0CC04E3B-2AC3-4A7B-A425-DDABEA8AF3E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2" name="Freeform: Shape 161">
                <a:extLst>
                  <a:ext uri="{FF2B5EF4-FFF2-40B4-BE49-F238E27FC236}">
                    <a16:creationId xmlns:a16="http://schemas.microsoft.com/office/drawing/2014/main" id="{CEF7D0E1-459C-4A15-9F05-545F6430B6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3" name="Freeform: Shape 162">
                <a:extLst>
                  <a:ext uri="{FF2B5EF4-FFF2-40B4-BE49-F238E27FC236}">
                    <a16:creationId xmlns:a16="http://schemas.microsoft.com/office/drawing/2014/main" id="{D5797445-BFB3-4EB2-8B44-4BF2C9E915C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540620"/>
                <a:ext cx="14097" cy="14097"/>
              </a:xfrm>
              <a:custGeom>
                <a:avLst/>
                <a:gdLst>
                  <a:gd name="connsiteX0" fmla="*/ 14097 w 14097"/>
                  <a:gd name="connsiteY0" fmla="*/ 7048 h 14097"/>
                  <a:gd name="connsiteX1" fmla="*/ 7049 w 14097"/>
                  <a:gd name="connsiteY1" fmla="*/ 14097 h 14097"/>
                  <a:gd name="connsiteX2" fmla="*/ 0 w 14097"/>
                  <a:gd name="connsiteY2" fmla="*/ 7048 h 14097"/>
                  <a:gd name="connsiteX3" fmla="*/ 7049 w 14097"/>
                  <a:gd name="connsiteY3" fmla="*/ 0 h 14097"/>
                  <a:gd name="connsiteX4" fmla="*/ 14097 w 14097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4" name="Freeform: Shape 163">
                <a:extLst>
                  <a:ext uri="{FF2B5EF4-FFF2-40B4-BE49-F238E27FC236}">
                    <a16:creationId xmlns:a16="http://schemas.microsoft.com/office/drawing/2014/main" id="{E27FB1FC-477D-45B3-82B0-0F49364698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4062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5" name="Freeform: Shape 164">
                <a:extLst>
                  <a:ext uri="{FF2B5EF4-FFF2-40B4-BE49-F238E27FC236}">
                    <a16:creationId xmlns:a16="http://schemas.microsoft.com/office/drawing/2014/main" id="{D94CF442-4FF2-41B3-8870-097DBAF46CF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8" y="359977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6" name="Freeform: Shape 165">
                <a:extLst>
                  <a:ext uri="{FF2B5EF4-FFF2-40B4-BE49-F238E27FC236}">
                    <a16:creationId xmlns:a16="http://schemas.microsoft.com/office/drawing/2014/main" id="{A24927C8-A42E-4B8D-84A4-50A58968BC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7" name="Freeform: Shape 166">
                <a:extLst>
                  <a:ext uri="{FF2B5EF4-FFF2-40B4-BE49-F238E27FC236}">
                    <a16:creationId xmlns:a16="http://schemas.microsoft.com/office/drawing/2014/main" id="{5379CB96-0D3A-4582-8650-A909955BA3B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3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8" name="Freeform: Shape 167">
                <a:extLst>
                  <a:ext uri="{FF2B5EF4-FFF2-40B4-BE49-F238E27FC236}">
                    <a16:creationId xmlns:a16="http://schemas.microsoft.com/office/drawing/2014/main" id="{531F84F2-CE93-4841-9AA6-BC9E3557962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69" name="Freeform: Shape 168">
                <a:extLst>
                  <a:ext uri="{FF2B5EF4-FFF2-40B4-BE49-F238E27FC236}">
                    <a16:creationId xmlns:a16="http://schemas.microsoft.com/office/drawing/2014/main" id="{D1BED9D2-07EF-452E-AFA1-9A1E80AE243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0" name="Freeform: Shape 169">
                <a:extLst>
                  <a:ext uri="{FF2B5EF4-FFF2-40B4-BE49-F238E27FC236}">
                    <a16:creationId xmlns:a16="http://schemas.microsoft.com/office/drawing/2014/main" id="{2C75A1A5-0A11-42EA-AF4E-FF527212584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59977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1" name="Freeform: Shape 170">
                <a:extLst>
                  <a:ext uri="{FF2B5EF4-FFF2-40B4-BE49-F238E27FC236}">
                    <a16:creationId xmlns:a16="http://schemas.microsoft.com/office/drawing/2014/main" id="{4275A1C7-FA96-4BBB-A7EF-A7ED02814E4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59977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2" name="Freeform: Shape 171">
                <a:extLst>
                  <a:ext uri="{FF2B5EF4-FFF2-40B4-BE49-F238E27FC236}">
                    <a16:creationId xmlns:a16="http://schemas.microsoft.com/office/drawing/2014/main" id="{8CA8B3B4-73BE-41D5-900B-42FBF6AA722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7" y="3659014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3" name="Freeform: Shape 172">
                <a:extLst>
                  <a:ext uri="{FF2B5EF4-FFF2-40B4-BE49-F238E27FC236}">
                    <a16:creationId xmlns:a16="http://schemas.microsoft.com/office/drawing/2014/main" id="{B0264B0D-E150-4641-BBB1-58080670EE7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2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4" name="Freeform: Shape 173">
                <a:extLst>
                  <a:ext uri="{FF2B5EF4-FFF2-40B4-BE49-F238E27FC236}">
                    <a16:creationId xmlns:a16="http://schemas.microsoft.com/office/drawing/2014/main" id="{BCC2D199-EF36-4077-A50C-D9FC99331B6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2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5" name="Freeform: Shape 174">
                <a:extLst>
                  <a:ext uri="{FF2B5EF4-FFF2-40B4-BE49-F238E27FC236}">
                    <a16:creationId xmlns:a16="http://schemas.microsoft.com/office/drawing/2014/main" id="{C6DCCA13-7F75-46F9-97B3-A9DA4C2173A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6" name="Freeform: Shape 175">
                <a:extLst>
                  <a:ext uri="{FF2B5EF4-FFF2-40B4-BE49-F238E27FC236}">
                    <a16:creationId xmlns:a16="http://schemas.microsoft.com/office/drawing/2014/main" id="{56C76EEB-75A4-418F-9FE0-CC513BC3C22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8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7" name="Freeform: Shape 176">
                <a:extLst>
                  <a:ext uri="{FF2B5EF4-FFF2-40B4-BE49-F238E27FC236}">
                    <a16:creationId xmlns:a16="http://schemas.microsoft.com/office/drawing/2014/main" id="{1E952CEF-EC1B-4714-8900-D2DFAEF30F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3" y="3659014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8" name="Freeform: Shape 177">
                <a:extLst>
                  <a:ext uri="{FF2B5EF4-FFF2-40B4-BE49-F238E27FC236}">
                    <a16:creationId xmlns:a16="http://schemas.microsoft.com/office/drawing/2014/main" id="{2B899198-ADCC-4613-957B-7A40B17B15C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4" y="365901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79" name="Freeform: Shape 178">
                <a:extLst>
                  <a:ext uri="{FF2B5EF4-FFF2-40B4-BE49-F238E27FC236}">
                    <a16:creationId xmlns:a16="http://schemas.microsoft.com/office/drawing/2014/main" id="{5581AF7F-95DB-4163-B608-C04A61FB92C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39" y="3718165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0" name="Freeform: Shape 179">
                <a:extLst>
                  <a:ext uri="{FF2B5EF4-FFF2-40B4-BE49-F238E27FC236}">
                    <a16:creationId xmlns:a16="http://schemas.microsoft.com/office/drawing/2014/main" id="{5616F834-835A-42B4-B51B-5AD285E283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1" name="Freeform: Shape 180">
                <a:extLst>
                  <a:ext uri="{FF2B5EF4-FFF2-40B4-BE49-F238E27FC236}">
                    <a16:creationId xmlns:a16="http://schemas.microsoft.com/office/drawing/2014/main" id="{EF598AFA-5F8F-4191-8881-1DE91BB2B04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4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2" name="Freeform: Shape 181">
                <a:extLst>
                  <a:ext uri="{FF2B5EF4-FFF2-40B4-BE49-F238E27FC236}">
                    <a16:creationId xmlns:a16="http://schemas.microsoft.com/office/drawing/2014/main" id="{6623A080-F2C6-4664-B99C-99A9C287B49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7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3" name="Freeform: Shape 182">
                <a:extLst>
                  <a:ext uri="{FF2B5EF4-FFF2-40B4-BE49-F238E27FC236}">
                    <a16:creationId xmlns:a16="http://schemas.microsoft.com/office/drawing/2014/main" id="{330E7091-D82F-490A-8F32-DE8745212E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29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4" name="Freeform: Shape 183">
                <a:extLst>
                  <a:ext uri="{FF2B5EF4-FFF2-40B4-BE49-F238E27FC236}">
                    <a16:creationId xmlns:a16="http://schemas.microsoft.com/office/drawing/2014/main" id="{2B340B39-E421-434F-AF1A-DAD7E7802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74" y="3718165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8 w 14097"/>
                  <a:gd name="connsiteY1" fmla="*/ 14097 h 14096"/>
                  <a:gd name="connsiteX2" fmla="*/ 0 w 14097"/>
                  <a:gd name="connsiteY2" fmla="*/ 7048 h 14096"/>
                  <a:gd name="connsiteX3" fmla="*/ 7048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5" name="Freeform: Shape 184">
                <a:extLst>
                  <a:ext uri="{FF2B5EF4-FFF2-40B4-BE49-F238E27FC236}">
                    <a16:creationId xmlns:a16="http://schemas.microsoft.com/office/drawing/2014/main" id="{6C2ED568-9809-4A18-A06A-87018A987EF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25" y="3718165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6" name="Freeform: Shape 185">
                <a:extLst>
                  <a:ext uri="{FF2B5EF4-FFF2-40B4-BE49-F238E27FC236}">
                    <a16:creationId xmlns:a16="http://schemas.microsoft.com/office/drawing/2014/main" id="{A6C26F4B-6369-4557-B6D4-A1B448B127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34040" y="3777410"/>
                <a:ext cx="14192" cy="14096"/>
              </a:xfrm>
              <a:custGeom>
                <a:avLst/>
                <a:gdLst>
                  <a:gd name="connsiteX0" fmla="*/ 14192 w 14192"/>
                  <a:gd name="connsiteY0" fmla="*/ 7048 h 14096"/>
                  <a:gd name="connsiteX1" fmla="*/ 7144 w 14192"/>
                  <a:gd name="connsiteY1" fmla="*/ 14097 h 14096"/>
                  <a:gd name="connsiteX2" fmla="*/ 0 w 14192"/>
                  <a:gd name="connsiteY2" fmla="*/ 7048 h 14096"/>
                  <a:gd name="connsiteX3" fmla="*/ 7049 w 14192"/>
                  <a:gd name="connsiteY3" fmla="*/ 0 h 14096"/>
                  <a:gd name="connsiteX4" fmla="*/ 14192 w 14192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192" h="14096">
                    <a:moveTo>
                      <a:pt x="14192" y="7048"/>
                    </a:moveTo>
                    <a:cubicBezTo>
                      <a:pt x="14192" y="10954"/>
                      <a:pt x="11049" y="14097"/>
                      <a:pt x="7144" y="14097"/>
                    </a:cubicBezTo>
                    <a:cubicBezTo>
                      <a:pt x="3239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192" y="3143"/>
                      <a:pt x="14192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7" name="Freeform: Shape 186">
                <a:extLst>
                  <a:ext uri="{FF2B5EF4-FFF2-40B4-BE49-F238E27FC236}">
                    <a16:creationId xmlns:a16="http://schemas.microsoft.com/office/drawing/2014/main" id="{42CEA830-FB77-4EA5-9BAB-64B6F500F32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793285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8" name="Freeform: Shape 187">
                <a:extLst>
                  <a:ext uri="{FF2B5EF4-FFF2-40B4-BE49-F238E27FC236}">
                    <a16:creationId xmlns:a16="http://schemas.microsoft.com/office/drawing/2014/main" id="{E5A9B88C-3ADF-40D8-9E9B-42439F8520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852436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89" name="Freeform: Shape 188">
                <a:extLst>
                  <a:ext uri="{FF2B5EF4-FFF2-40B4-BE49-F238E27FC236}">
                    <a16:creationId xmlns:a16="http://schemas.microsoft.com/office/drawing/2014/main" id="{CC9DEE2F-0410-4B1A-BED8-D1371CE8B43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11683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0" name="Freeform: Shape 189">
                <a:extLst>
                  <a:ext uri="{FF2B5EF4-FFF2-40B4-BE49-F238E27FC236}">
                    <a16:creationId xmlns:a16="http://schemas.microsoft.com/office/drawing/2014/main" id="{8A66E75A-959E-436D-B1F1-DBD1E460E1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970835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1" name="Freeform: Shape 190">
                <a:extLst>
                  <a:ext uri="{FF2B5EF4-FFF2-40B4-BE49-F238E27FC236}">
                    <a16:creationId xmlns:a16="http://schemas.microsoft.com/office/drawing/2014/main" id="{B35526DB-3749-43FA-84BA-E73EE1D1DB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30082" y="3777410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9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9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2" name="Freeform: Shape 191">
                <a:extLst>
                  <a:ext uri="{FF2B5EF4-FFF2-40B4-BE49-F238E27FC236}">
                    <a16:creationId xmlns:a16="http://schemas.microsoft.com/office/drawing/2014/main" id="{6503C90B-19EF-4925-A08A-AE40956A26B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089231" y="3777408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3" name="Freeform: Shape 192">
                <a:extLst>
                  <a:ext uri="{FF2B5EF4-FFF2-40B4-BE49-F238E27FC236}">
                    <a16:creationId xmlns:a16="http://schemas.microsoft.com/office/drawing/2014/main" id="{B98692DC-F401-45BC-ABC7-421F3391C32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481374"/>
                <a:ext cx="14097" cy="14096"/>
              </a:xfrm>
              <a:custGeom>
                <a:avLst/>
                <a:gdLst>
                  <a:gd name="connsiteX0" fmla="*/ 14097 w 14097"/>
                  <a:gd name="connsiteY0" fmla="*/ 7049 h 14096"/>
                  <a:gd name="connsiteX1" fmla="*/ 7049 w 14097"/>
                  <a:gd name="connsiteY1" fmla="*/ 14097 h 14096"/>
                  <a:gd name="connsiteX2" fmla="*/ 0 w 14097"/>
                  <a:gd name="connsiteY2" fmla="*/ 7049 h 14096"/>
                  <a:gd name="connsiteX3" fmla="*/ 7049 w 14097"/>
                  <a:gd name="connsiteY3" fmla="*/ 0 h 14096"/>
                  <a:gd name="connsiteX4" fmla="*/ 14097 w 14097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4" name="Freeform: Shape 193">
                <a:extLst>
                  <a:ext uri="{FF2B5EF4-FFF2-40B4-BE49-F238E27FC236}">
                    <a16:creationId xmlns:a16="http://schemas.microsoft.com/office/drawing/2014/main" id="{8629B1A4-7BFC-4F45-9FAD-BB035C4E47DE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5" name="Freeform: Shape 194">
                <a:extLst>
                  <a:ext uri="{FF2B5EF4-FFF2-40B4-BE49-F238E27FC236}">
                    <a16:creationId xmlns:a16="http://schemas.microsoft.com/office/drawing/2014/main" id="{A2F92592-AB8B-4732-BEE7-3E2B830EA3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9 w 14096"/>
                  <a:gd name="connsiteY1" fmla="*/ 14097 h 14096"/>
                  <a:gd name="connsiteX2" fmla="*/ 0 w 14096"/>
                  <a:gd name="connsiteY2" fmla="*/ 7049 h 14096"/>
                  <a:gd name="connsiteX3" fmla="*/ 7049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6" name="Freeform: Shape 195">
                <a:extLst>
                  <a:ext uri="{FF2B5EF4-FFF2-40B4-BE49-F238E27FC236}">
                    <a16:creationId xmlns:a16="http://schemas.microsoft.com/office/drawing/2014/main" id="{9C3644DC-02D1-43FF-8ED1-0ECBBA4B3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7" name="Freeform: Shape 196">
                <a:extLst>
                  <a:ext uri="{FF2B5EF4-FFF2-40B4-BE49-F238E27FC236}">
                    <a16:creationId xmlns:a16="http://schemas.microsoft.com/office/drawing/2014/main" id="{4DC12AE3-E70C-4CD8-9A74-7567F99C46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481374"/>
                <a:ext cx="14096" cy="14096"/>
              </a:xfrm>
              <a:custGeom>
                <a:avLst/>
                <a:gdLst>
                  <a:gd name="connsiteX0" fmla="*/ 14097 w 14096"/>
                  <a:gd name="connsiteY0" fmla="*/ 7049 h 14096"/>
                  <a:gd name="connsiteX1" fmla="*/ 7048 w 14096"/>
                  <a:gd name="connsiteY1" fmla="*/ 14097 h 14096"/>
                  <a:gd name="connsiteX2" fmla="*/ 0 w 14096"/>
                  <a:gd name="connsiteY2" fmla="*/ 7049 h 14096"/>
                  <a:gd name="connsiteX3" fmla="*/ 7048 w 14096"/>
                  <a:gd name="connsiteY3" fmla="*/ 0 h 14096"/>
                  <a:gd name="connsiteX4" fmla="*/ 14097 w 14096"/>
                  <a:gd name="connsiteY4" fmla="*/ 7049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9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9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8" name="Freeform: Shape 197">
                <a:extLst>
                  <a:ext uri="{FF2B5EF4-FFF2-40B4-BE49-F238E27FC236}">
                    <a16:creationId xmlns:a16="http://schemas.microsoft.com/office/drawing/2014/main" id="{0E0DDE12-8B48-4D21-8863-06298ED8B8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481373"/>
                <a:ext cx="14096" cy="14097"/>
              </a:xfrm>
              <a:custGeom>
                <a:avLst/>
                <a:gdLst>
                  <a:gd name="connsiteX0" fmla="*/ 14097 w 14096"/>
                  <a:gd name="connsiteY0" fmla="*/ 7049 h 14097"/>
                  <a:gd name="connsiteX1" fmla="*/ 7048 w 14096"/>
                  <a:gd name="connsiteY1" fmla="*/ 14097 h 14097"/>
                  <a:gd name="connsiteX2" fmla="*/ 0 w 14096"/>
                  <a:gd name="connsiteY2" fmla="*/ 7049 h 14097"/>
                  <a:gd name="connsiteX3" fmla="*/ 7048 w 14096"/>
                  <a:gd name="connsiteY3" fmla="*/ 0 h 14097"/>
                  <a:gd name="connsiteX4" fmla="*/ 14097 w 14096"/>
                  <a:gd name="connsiteY4" fmla="*/ 7049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9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9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9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199" name="Freeform: Shape 198">
                <a:extLst>
                  <a:ext uri="{FF2B5EF4-FFF2-40B4-BE49-F238E27FC236}">
                    <a16:creationId xmlns:a16="http://schemas.microsoft.com/office/drawing/2014/main" id="{C611F1DE-AF40-48FC-8A1E-0A175D439E6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40622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0" name="Freeform: Shape 199">
                <a:extLst>
                  <a:ext uri="{FF2B5EF4-FFF2-40B4-BE49-F238E27FC236}">
                    <a16:creationId xmlns:a16="http://schemas.microsoft.com/office/drawing/2014/main" id="{34C2CAED-22FC-4450-8BBC-7811F7DF9B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40623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1" name="Freeform: Shape 200">
                <a:extLst>
                  <a:ext uri="{FF2B5EF4-FFF2-40B4-BE49-F238E27FC236}">
                    <a16:creationId xmlns:a16="http://schemas.microsoft.com/office/drawing/2014/main" id="{F89E6B45-A41C-4735-A7F5-E4EFD5DCFD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406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2" name="Freeform: Shape 201">
                <a:extLst>
                  <a:ext uri="{FF2B5EF4-FFF2-40B4-BE49-F238E27FC236}">
                    <a16:creationId xmlns:a16="http://schemas.microsoft.com/office/drawing/2014/main" id="{44BFE35C-5487-42E8-AC30-01FC1E4F51B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4062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3" name="Freeform: Shape 202">
                <a:extLst>
                  <a:ext uri="{FF2B5EF4-FFF2-40B4-BE49-F238E27FC236}">
                    <a16:creationId xmlns:a16="http://schemas.microsoft.com/office/drawing/2014/main" id="{3575E1A5-C3CB-4081-A394-36172B7DB14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4063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4" name="Freeform: Shape 203">
                <a:extLst>
                  <a:ext uri="{FF2B5EF4-FFF2-40B4-BE49-F238E27FC236}">
                    <a16:creationId xmlns:a16="http://schemas.microsoft.com/office/drawing/2014/main" id="{C9C6DF24-803A-44A1-B29A-B90297D3936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40631"/>
                <a:ext cx="14096" cy="14097"/>
              </a:xfrm>
              <a:custGeom>
                <a:avLst/>
                <a:gdLst>
                  <a:gd name="connsiteX0" fmla="*/ 14097 w 14096"/>
                  <a:gd name="connsiteY0" fmla="*/ 7048 h 14097"/>
                  <a:gd name="connsiteX1" fmla="*/ 7048 w 14096"/>
                  <a:gd name="connsiteY1" fmla="*/ 14097 h 14097"/>
                  <a:gd name="connsiteX2" fmla="*/ 0 w 14096"/>
                  <a:gd name="connsiteY2" fmla="*/ 7048 h 14097"/>
                  <a:gd name="connsiteX3" fmla="*/ 7048 w 14096"/>
                  <a:gd name="connsiteY3" fmla="*/ 0 h 14097"/>
                  <a:gd name="connsiteX4" fmla="*/ 14097 w 14096"/>
                  <a:gd name="connsiteY4" fmla="*/ 7048 h 140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7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5" name="Freeform: Shape 204">
                <a:extLst>
                  <a:ext uri="{FF2B5EF4-FFF2-40B4-BE49-F238E27FC236}">
                    <a16:creationId xmlns:a16="http://schemas.microsoft.com/office/drawing/2014/main" id="{22A7B096-566C-4312-AF19-D9A3B6BC0E9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599781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6" name="Freeform: Shape 205">
                <a:extLst>
                  <a:ext uri="{FF2B5EF4-FFF2-40B4-BE49-F238E27FC236}">
                    <a16:creationId xmlns:a16="http://schemas.microsoft.com/office/drawing/2014/main" id="{8B429767-12DD-4020-BC3E-9944CF36F65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7" name="Freeform: Shape 206">
                <a:extLst>
                  <a:ext uri="{FF2B5EF4-FFF2-40B4-BE49-F238E27FC236}">
                    <a16:creationId xmlns:a16="http://schemas.microsoft.com/office/drawing/2014/main" id="{FF510776-417B-4B74-9082-ED3915450A7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8" name="Freeform: Shape 207">
                <a:extLst>
                  <a:ext uri="{FF2B5EF4-FFF2-40B4-BE49-F238E27FC236}">
                    <a16:creationId xmlns:a16="http://schemas.microsoft.com/office/drawing/2014/main" id="{FEF51D3D-E951-49CE-BCE4-D444BEF6B2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599781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09" name="Freeform: Shape 208">
                <a:extLst>
                  <a:ext uri="{FF2B5EF4-FFF2-40B4-BE49-F238E27FC236}">
                    <a16:creationId xmlns:a16="http://schemas.microsoft.com/office/drawing/2014/main" id="{B27BA73E-E784-4961-884D-F507DDE38A8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599780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0" name="Freeform: Shape 209">
                <a:extLst>
                  <a:ext uri="{FF2B5EF4-FFF2-40B4-BE49-F238E27FC236}">
                    <a16:creationId xmlns:a16="http://schemas.microsoft.com/office/drawing/2014/main" id="{2849019E-0178-4A1C-A5D8-DC3DFC572B8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59978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1" name="Freeform: Shape 210">
                <a:extLst>
                  <a:ext uri="{FF2B5EF4-FFF2-40B4-BE49-F238E27FC236}">
                    <a16:creationId xmlns:a16="http://schemas.microsoft.com/office/drawing/2014/main" id="{0B49676D-9D41-4B2D-8FF9-69AC31CFDC4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659026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2" name="Freeform: Shape 211">
                <a:extLst>
                  <a:ext uri="{FF2B5EF4-FFF2-40B4-BE49-F238E27FC236}">
                    <a16:creationId xmlns:a16="http://schemas.microsoft.com/office/drawing/2014/main" id="{6BDFE3E8-9647-4400-B019-8EDD4E688BA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3" name="Freeform: Shape 212">
                <a:extLst>
                  <a:ext uri="{FF2B5EF4-FFF2-40B4-BE49-F238E27FC236}">
                    <a16:creationId xmlns:a16="http://schemas.microsoft.com/office/drawing/2014/main" id="{EDD57B95-ED61-4561-9ADF-38126BADCE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4" name="Freeform: Shape 213">
                <a:extLst>
                  <a:ext uri="{FF2B5EF4-FFF2-40B4-BE49-F238E27FC236}">
                    <a16:creationId xmlns:a16="http://schemas.microsoft.com/office/drawing/2014/main" id="{3744F230-BFBA-41B0-9FE2-481D1EAFFFA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5" name="Freeform: Shape 214">
                <a:extLst>
                  <a:ext uri="{FF2B5EF4-FFF2-40B4-BE49-F238E27FC236}">
                    <a16:creationId xmlns:a16="http://schemas.microsoft.com/office/drawing/2014/main" id="{C32022D3-12E0-4BC1-8085-D6CBF3CDD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6" name="Freeform: Shape 215">
                <a:extLst>
                  <a:ext uri="{FF2B5EF4-FFF2-40B4-BE49-F238E27FC236}">
                    <a16:creationId xmlns:a16="http://schemas.microsoft.com/office/drawing/2014/main" id="{D1AED37F-874A-4B21-A522-FEBCB38F4C9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65902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7" name="Freeform: Shape 216">
                <a:extLst>
                  <a:ext uri="{FF2B5EF4-FFF2-40B4-BE49-F238E27FC236}">
                    <a16:creationId xmlns:a16="http://schemas.microsoft.com/office/drawing/2014/main" id="{5BB466E2-3497-4A3B-8777-FAA0AAEE2B0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6" y="3718177"/>
                <a:ext cx="14097" cy="14096"/>
              </a:xfrm>
              <a:custGeom>
                <a:avLst/>
                <a:gdLst>
                  <a:gd name="connsiteX0" fmla="*/ 14097 w 14097"/>
                  <a:gd name="connsiteY0" fmla="*/ 7048 h 14096"/>
                  <a:gd name="connsiteX1" fmla="*/ 7049 w 14097"/>
                  <a:gd name="connsiteY1" fmla="*/ 14097 h 14096"/>
                  <a:gd name="connsiteX2" fmla="*/ 0 w 14097"/>
                  <a:gd name="connsiteY2" fmla="*/ 7048 h 14096"/>
                  <a:gd name="connsiteX3" fmla="*/ 7049 w 14097"/>
                  <a:gd name="connsiteY3" fmla="*/ 0 h 14096"/>
                  <a:gd name="connsiteX4" fmla="*/ 14097 w 14097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8" name="Freeform: Shape 217">
                <a:extLst>
                  <a:ext uri="{FF2B5EF4-FFF2-40B4-BE49-F238E27FC236}">
                    <a16:creationId xmlns:a16="http://schemas.microsoft.com/office/drawing/2014/main" id="{A924D178-36E4-4E29-86E8-7716F3B4A71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7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19" name="Freeform: Shape 218">
                <a:extLst>
                  <a:ext uri="{FF2B5EF4-FFF2-40B4-BE49-F238E27FC236}">
                    <a16:creationId xmlns:a16="http://schemas.microsoft.com/office/drawing/2014/main" id="{D0DF84E5-BB3D-4120-8FD3-98ECDA31BBE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7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9 w 14096"/>
                  <a:gd name="connsiteY1" fmla="*/ 14097 h 14096"/>
                  <a:gd name="connsiteX2" fmla="*/ 0 w 14096"/>
                  <a:gd name="connsiteY2" fmla="*/ 7048 h 14096"/>
                  <a:gd name="connsiteX3" fmla="*/ 7049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9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9" y="0"/>
                    </a:cubicBezTo>
                    <a:cubicBezTo>
                      <a:pt x="10859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0" name="Freeform: Shape 219">
                <a:extLst>
                  <a:ext uri="{FF2B5EF4-FFF2-40B4-BE49-F238E27FC236}">
                    <a16:creationId xmlns:a16="http://schemas.microsoft.com/office/drawing/2014/main" id="{E5B29635-10AC-481E-A2DE-80E9DE6128D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2" y="3718177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1" name="Freeform: Shape 220">
                <a:extLst>
                  <a:ext uri="{FF2B5EF4-FFF2-40B4-BE49-F238E27FC236}">
                    <a16:creationId xmlns:a16="http://schemas.microsoft.com/office/drawing/2014/main" id="{AAB430CA-3259-463F-85F9-B6E180323A9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68" y="3718172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858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2" name="Freeform: Shape 221">
                <a:extLst>
                  <a:ext uri="{FF2B5EF4-FFF2-40B4-BE49-F238E27FC236}">
                    <a16:creationId xmlns:a16="http://schemas.microsoft.com/office/drawing/2014/main" id="{8EF18909-FC9F-4845-B1DC-027E82B219F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17" y="3718176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54"/>
                      <a:pt x="10954" y="14097"/>
                      <a:pt x="7048" y="14097"/>
                    </a:cubicBezTo>
                    <a:cubicBezTo>
                      <a:pt x="3143" y="14097"/>
                      <a:pt x="0" y="10954"/>
                      <a:pt x="0" y="7048"/>
                    </a:cubicBezTo>
                    <a:cubicBezTo>
                      <a:pt x="0" y="3143"/>
                      <a:pt x="3143" y="0"/>
                      <a:pt x="7048" y="0"/>
                    </a:cubicBezTo>
                    <a:cubicBezTo>
                      <a:pt x="10954" y="0"/>
                      <a:pt x="14097" y="3143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3" name="Freeform: Shape 222">
                <a:extLst>
                  <a:ext uri="{FF2B5EF4-FFF2-40B4-BE49-F238E27FC236}">
                    <a16:creationId xmlns:a16="http://schemas.microsoft.com/office/drawing/2014/main" id="{EFCE2389-D574-49C1-89EB-D8C7308883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148472" y="3777419"/>
                <a:ext cx="14097" cy="14099"/>
              </a:xfrm>
              <a:custGeom>
                <a:avLst/>
                <a:gdLst>
                  <a:gd name="connsiteX0" fmla="*/ 14097 w 14097"/>
                  <a:gd name="connsiteY0" fmla="*/ 7051 h 14099"/>
                  <a:gd name="connsiteX1" fmla="*/ 7049 w 14097"/>
                  <a:gd name="connsiteY1" fmla="*/ 14099 h 14099"/>
                  <a:gd name="connsiteX2" fmla="*/ 0 w 14097"/>
                  <a:gd name="connsiteY2" fmla="*/ 7051 h 14099"/>
                  <a:gd name="connsiteX3" fmla="*/ 7049 w 14097"/>
                  <a:gd name="connsiteY3" fmla="*/ 2 h 14099"/>
                  <a:gd name="connsiteX4" fmla="*/ 14097 w 14097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7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4" name="Freeform: Shape 223">
                <a:extLst>
                  <a:ext uri="{FF2B5EF4-FFF2-40B4-BE49-F238E27FC236}">
                    <a16:creationId xmlns:a16="http://schemas.microsoft.com/office/drawing/2014/main" id="{D44B35A5-5216-45FC-8F0F-D80E383B42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07622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5" name="Freeform: Shape 224">
                <a:extLst>
                  <a:ext uri="{FF2B5EF4-FFF2-40B4-BE49-F238E27FC236}">
                    <a16:creationId xmlns:a16="http://schemas.microsoft.com/office/drawing/2014/main" id="{9470F10A-F708-41AA-A910-5C288B3556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266868" y="377741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9 w 14096"/>
                  <a:gd name="connsiteY1" fmla="*/ 14099 h 14099"/>
                  <a:gd name="connsiteX2" fmla="*/ 0 w 14096"/>
                  <a:gd name="connsiteY2" fmla="*/ 7051 h 14099"/>
                  <a:gd name="connsiteX3" fmla="*/ 7049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9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9" y="2"/>
                    </a:cubicBezTo>
                    <a:cubicBezTo>
                      <a:pt x="10859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6" name="Freeform: Shape 225">
                <a:extLst>
                  <a:ext uri="{FF2B5EF4-FFF2-40B4-BE49-F238E27FC236}">
                    <a16:creationId xmlns:a16="http://schemas.microsoft.com/office/drawing/2014/main" id="{CD73E13B-910B-40D2-B53F-6614C098BA9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26024" y="3777383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954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7" name="Freeform: Shape 226">
                <a:extLst>
                  <a:ext uri="{FF2B5EF4-FFF2-40B4-BE49-F238E27FC236}">
                    <a16:creationId xmlns:a16="http://schemas.microsoft.com/office/drawing/2014/main" id="{8267FC95-0200-40B3-B043-D33BEA60D07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385287" y="3777429"/>
                <a:ext cx="14096" cy="14099"/>
              </a:xfrm>
              <a:custGeom>
                <a:avLst/>
                <a:gdLst>
                  <a:gd name="connsiteX0" fmla="*/ 14097 w 14096"/>
                  <a:gd name="connsiteY0" fmla="*/ 7051 h 14099"/>
                  <a:gd name="connsiteX1" fmla="*/ 7048 w 14096"/>
                  <a:gd name="connsiteY1" fmla="*/ 14099 h 14099"/>
                  <a:gd name="connsiteX2" fmla="*/ 0 w 14096"/>
                  <a:gd name="connsiteY2" fmla="*/ 7051 h 14099"/>
                  <a:gd name="connsiteX3" fmla="*/ 7048 w 14096"/>
                  <a:gd name="connsiteY3" fmla="*/ 2 h 14099"/>
                  <a:gd name="connsiteX4" fmla="*/ 14097 w 14096"/>
                  <a:gd name="connsiteY4" fmla="*/ 7051 h 1409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9">
                    <a:moveTo>
                      <a:pt x="14097" y="7051"/>
                    </a:moveTo>
                    <a:cubicBezTo>
                      <a:pt x="14097" y="10956"/>
                      <a:pt x="10954" y="14099"/>
                      <a:pt x="7048" y="14099"/>
                    </a:cubicBezTo>
                    <a:cubicBezTo>
                      <a:pt x="3143" y="14099"/>
                      <a:pt x="0" y="10956"/>
                      <a:pt x="0" y="7051"/>
                    </a:cubicBezTo>
                    <a:cubicBezTo>
                      <a:pt x="0" y="3145"/>
                      <a:pt x="3143" y="2"/>
                      <a:pt x="7048" y="2"/>
                    </a:cubicBezTo>
                    <a:cubicBezTo>
                      <a:pt x="10858" y="-93"/>
                      <a:pt x="14097" y="3145"/>
                      <a:pt x="14097" y="7051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/>
              </a:p>
            </p:txBody>
          </p:sp>
          <p:sp>
            <p:nvSpPr>
              <p:cNvPr id="228" name="Freeform: Shape 227">
                <a:extLst>
                  <a:ext uri="{FF2B5EF4-FFF2-40B4-BE49-F238E27FC236}">
                    <a16:creationId xmlns:a16="http://schemas.microsoft.com/office/drawing/2014/main" id="{9F14022C-37CD-4CDD-ACD1-86161EF001B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6444424" y="3777424"/>
                <a:ext cx="14096" cy="14096"/>
              </a:xfrm>
              <a:custGeom>
                <a:avLst/>
                <a:gdLst>
                  <a:gd name="connsiteX0" fmla="*/ 14097 w 14096"/>
                  <a:gd name="connsiteY0" fmla="*/ 7048 h 14096"/>
                  <a:gd name="connsiteX1" fmla="*/ 7048 w 14096"/>
                  <a:gd name="connsiteY1" fmla="*/ 14097 h 14096"/>
                  <a:gd name="connsiteX2" fmla="*/ 0 w 14096"/>
                  <a:gd name="connsiteY2" fmla="*/ 7048 h 14096"/>
                  <a:gd name="connsiteX3" fmla="*/ 7048 w 14096"/>
                  <a:gd name="connsiteY3" fmla="*/ 0 h 14096"/>
                  <a:gd name="connsiteX4" fmla="*/ 14097 w 14096"/>
                  <a:gd name="connsiteY4" fmla="*/ 7048 h 1409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4096" h="14096">
                    <a:moveTo>
                      <a:pt x="14097" y="7048"/>
                    </a:moveTo>
                    <a:cubicBezTo>
                      <a:pt x="14097" y="10941"/>
                      <a:pt x="10941" y="14097"/>
                      <a:pt x="7048" y="14097"/>
                    </a:cubicBezTo>
                    <a:cubicBezTo>
                      <a:pt x="3156" y="14097"/>
                      <a:pt x="0" y="10941"/>
                      <a:pt x="0" y="7048"/>
                    </a:cubicBezTo>
                    <a:cubicBezTo>
                      <a:pt x="0" y="3156"/>
                      <a:pt x="3156" y="0"/>
                      <a:pt x="7048" y="0"/>
                    </a:cubicBezTo>
                    <a:cubicBezTo>
                      <a:pt x="10941" y="0"/>
                      <a:pt x="14097" y="3156"/>
                      <a:pt x="14097" y="7048"/>
                    </a:cubicBezTo>
                    <a:close/>
                  </a:path>
                </a:pathLst>
              </a:custGeom>
              <a:grpFill/>
              <a:ln w="952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en-US" dirty="0"/>
              </a:p>
            </p:txBody>
          </p:sp>
        </p:grpSp>
      </p:grpSp>
      <p:pic>
        <p:nvPicPr>
          <p:cNvPr id="4" name="Obrázek 3" descr="Obsah obrázku text, diagram, snímek obrazovky, design&#10;&#10;Obsah generovaný pomocí AI může být nesprávný.">
            <a:extLst>
              <a:ext uri="{FF2B5EF4-FFF2-40B4-BE49-F238E27FC236}">
                <a16:creationId xmlns:a16="http://schemas.microsoft.com/office/drawing/2014/main" id="{52D29611-470A-252D-5020-BAE0E7871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46" b="2"/>
          <a:stretch>
            <a:fillRect/>
          </a:stretch>
        </p:blipFill>
        <p:spPr>
          <a:xfrm>
            <a:off x="6993714" y="1845947"/>
            <a:ext cx="4308697" cy="3804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245022"/>
      </p:ext>
    </p:extLst>
  </p:cSld>
  <p:clrMapOvr>
    <a:masterClrMapping/>
  </p:clrMapOvr>
  <p:transition spd="med">
    <p:pull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903FAB-5AE0-9E50-36FE-F8AE8497A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5B9BA8-1D69-4796-85F5-B6D0BD5235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5669DC61-BFEC-42AC-3E20-6E443267E1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1823" y="1641752"/>
            <a:ext cx="4391025" cy="1323439"/>
          </a:xfrm>
          <a:ln>
            <a:noFill/>
          </a:ln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4000" b="1" kern="1200" dirty="0" err="1">
                <a:solidFill>
                  <a:schemeClr val="bg1"/>
                </a:solidFill>
                <a:latin typeface="+mj-lt"/>
                <a:ea typeface="+mj-ea"/>
                <a:cs typeface="+mj-cs"/>
              </a:rPr>
              <a:t>Bussines</a:t>
            </a:r>
            <a:r>
              <a:rPr lang="en-US" sz="4000" b="1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 model</a:t>
            </a:r>
          </a:p>
        </p:txBody>
      </p:sp>
      <p:pic>
        <p:nvPicPr>
          <p:cNvPr id="4" name="Obrázek 3">
            <a:extLst>
              <a:ext uri="{FF2B5EF4-FFF2-40B4-BE49-F238E27FC236}">
                <a16:creationId xmlns:a16="http://schemas.microsoft.com/office/drawing/2014/main" id="{647D5B2B-301F-0020-7761-DDC434D6A63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024" y="1522631"/>
            <a:ext cx="5260976" cy="4392914"/>
          </a:xfrm>
          <a:prstGeom prst="rect">
            <a:avLst/>
          </a:prstGeom>
        </p:spPr>
      </p:pic>
      <p:sp>
        <p:nvSpPr>
          <p:cNvPr id="9" name="Podnadpis 2">
            <a:extLst>
              <a:ext uri="{FF2B5EF4-FFF2-40B4-BE49-F238E27FC236}">
                <a16:creationId xmlns:a16="http://schemas.microsoft.com/office/drawing/2014/main" id="{4F98ADE1-C3DD-2C5E-9267-FC49DA04ED4A}"/>
              </a:ext>
            </a:extLst>
          </p:cNvPr>
          <p:cNvSpPr txBox="1">
            <a:spLocks/>
          </p:cNvSpPr>
          <p:nvPr/>
        </p:nvSpPr>
        <p:spPr>
          <a:xfrm>
            <a:off x="6981824" y="3146400"/>
            <a:ext cx="4391025" cy="2454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Pro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zákazníkův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přehled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jsme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vytvořili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business model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naší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„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firmy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“ /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týmu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aby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bylo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přehledné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od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koho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svůj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produkt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získává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, a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mohl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nám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více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 </a:t>
            </a:r>
            <a:r>
              <a:rPr lang="en-US" dirty="0" err="1">
                <a:solidFill>
                  <a:schemeClr val="bg1">
                    <a:alpha val="80000"/>
                  </a:schemeClr>
                </a:solidFill>
              </a:rPr>
              <a:t>důvěřovat</a:t>
            </a:r>
            <a:r>
              <a:rPr lang="en-US" dirty="0">
                <a:solidFill>
                  <a:schemeClr val="bg1">
                    <a:alpha val="80000"/>
                  </a:schemeClr>
                </a:solidFill>
              </a:rPr>
              <a:t>.</a:t>
            </a:r>
          </a:p>
          <a:p>
            <a:pPr indent="-228600" algn="l">
              <a:buFont typeface="Arial" panose="020B0604020202020204" pitchFamily="34" charset="0"/>
              <a:buChar char="•"/>
            </a:pPr>
            <a:endParaRPr lang="en-US" dirty="0">
              <a:solidFill>
                <a:schemeClr val="bg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1676687"/>
      </p:ext>
    </p:extLst>
  </p:cSld>
  <p:clrMapOvr>
    <a:masterClrMapping/>
  </p:clrMapOvr>
  <p:transition spd="med">
    <p:pull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Rectangle 55">
            <a:extLst>
              <a:ext uri="{FF2B5EF4-FFF2-40B4-BE49-F238E27FC236}">
                <a16:creationId xmlns:a16="http://schemas.microsoft.com/office/drawing/2014/main" id="{5A0118C5-4F8D-4CF4-BADD-53FEACC6C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FFFEB18F-F81F-4CED-BE64-EB888A77C3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39960" y="3011211"/>
            <a:ext cx="3474943" cy="3474943"/>
          </a:xfrm>
          <a:prstGeom prst="ellipse">
            <a:avLst/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4F08C617-B492-FCA4-4C21-DF61A9F89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3027" y="3579484"/>
            <a:ext cx="3267256" cy="2474102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r>
              <a:rPr lang="cs-CZ" sz="3600" kern="1200" dirty="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Týmové nástroje a poznatky</a:t>
            </a:r>
            <a:endParaRPr lang="en-US" sz="36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16" name="Obrázek 15" descr="Obsah obrázku Grafika, Barevnost, kruh, grafický design&#10;&#10;Obsah generovaný pomocí AI může být nesprávný.">
            <a:extLst>
              <a:ext uri="{FF2B5EF4-FFF2-40B4-BE49-F238E27FC236}">
                <a16:creationId xmlns:a16="http://schemas.microsoft.com/office/drawing/2014/main" id="{522C460B-CC1C-EB37-7E0E-D73B08A2EE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6" b="-6"/>
          <a:stretch>
            <a:fillRect/>
          </a:stretch>
        </p:blipFill>
        <p:spPr>
          <a:xfrm>
            <a:off x="222667" y="735775"/>
            <a:ext cx="2040115" cy="2040115"/>
          </a:xfrm>
          <a:custGeom>
            <a:avLst/>
            <a:gdLst/>
            <a:ahLst/>
            <a:cxnLst/>
            <a:rect l="l" t="t" r="r" b="b"/>
            <a:pathLst>
              <a:path w="2255084" h="2255084">
                <a:moveTo>
                  <a:pt x="1127542" y="0"/>
                </a:moveTo>
                <a:cubicBezTo>
                  <a:pt x="1750266" y="0"/>
                  <a:pt x="2255084" y="504818"/>
                  <a:pt x="2255084" y="1127542"/>
                </a:cubicBezTo>
                <a:cubicBezTo>
                  <a:pt x="2255084" y="1750266"/>
                  <a:pt x="1750266" y="2255084"/>
                  <a:pt x="1127542" y="2255084"/>
                </a:cubicBezTo>
                <a:cubicBezTo>
                  <a:pt x="504818" y="2255084"/>
                  <a:pt x="0" y="1750266"/>
                  <a:pt x="0" y="1127542"/>
                </a:cubicBezTo>
                <a:cubicBezTo>
                  <a:pt x="0" y="504818"/>
                  <a:pt x="504818" y="0"/>
                  <a:pt x="1127542" y="0"/>
                </a:cubicBezTo>
                <a:close/>
              </a:path>
            </a:pathLst>
          </a:custGeom>
        </p:spPr>
      </p:pic>
      <p:pic>
        <p:nvPicPr>
          <p:cNvPr id="24" name="Obrázek 23" descr="Obsah obrázku kreslené, Grafika, klipart, kruh&#10;&#10;Obsah generovaný pomocí AI může být nesprávný.">
            <a:extLst>
              <a:ext uri="{FF2B5EF4-FFF2-40B4-BE49-F238E27FC236}">
                <a16:creationId xmlns:a16="http://schemas.microsoft.com/office/drawing/2014/main" id="{3D900794-E961-DBDC-5B64-FDC23E167B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" b="2"/>
          <a:stretch>
            <a:fillRect/>
          </a:stretch>
        </p:blipFill>
        <p:spPr>
          <a:xfrm>
            <a:off x="2367813" y="168131"/>
            <a:ext cx="1705963" cy="1705963"/>
          </a:xfrm>
          <a:custGeom>
            <a:avLst/>
            <a:gdLst/>
            <a:ahLst/>
            <a:cxnLst/>
            <a:rect l="l" t="t" r="r" b="b"/>
            <a:pathLst>
              <a:path w="2228656" h="2228656">
                <a:moveTo>
                  <a:pt x="1114328" y="0"/>
                </a:moveTo>
                <a:cubicBezTo>
                  <a:pt x="1729754" y="0"/>
                  <a:pt x="2228656" y="498902"/>
                  <a:pt x="2228656" y="1114328"/>
                </a:cubicBezTo>
                <a:cubicBezTo>
                  <a:pt x="2228656" y="1729754"/>
                  <a:pt x="1729754" y="2228656"/>
                  <a:pt x="1114328" y="2228656"/>
                </a:cubicBezTo>
                <a:cubicBezTo>
                  <a:pt x="498902" y="2228656"/>
                  <a:pt x="0" y="1729754"/>
                  <a:pt x="0" y="1114328"/>
                </a:cubicBezTo>
                <a:cubicBezTo>
                  <a:pt x="0" y="498902"/>
                  <a:pt x="498902" y="0"/>
                  <a:pt x="1114328" y="0"/>
                </a:cubicBezTo>
                <a:close/>
              </a:path>
            </a:pathLst>
          </a:custGeom>
        </p:spPr>
      </p:pic>
      <p:grpSp>
        <p:nvGrpSpPr>
          <p:cNvPr id="60" name="Graphic 190">
            <a:extLst>
              <a:ext uri="{FF2B5EF4-FFF2-40B4-BE49-F238E27FC236}">
                <a16:creationId xmlns:a16="http://schemas.microsoft.com/office/drawing/2014/main" id="{00E015F5-1A99-4E40-BC3D-770780299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6976" y="3037805"/>
            <a:ext cx="1291642" cy="429215"/>
            <a:chOff x="2504802" y="1755501"/>
            <a:chExt cx="1598829" cy="531293"/>
          </a:xfrm>
          <a:solidFill>
            <a:schemeClr val="bg1"/>
          </a:solidFill>
        </p:grpSpPr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3FE6F571-2BB7-46DA-A3D9-B32ADDC16A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2113855"/>
              <a:ext cx="1598614" cy="172939"/>
            </a:xfrm>
            <a:custGeom>
              <a:avLst/>
              <a:gdLst>
                <a:gd name="connsiteX0" fmla="*/ 1248648 w 1598614"/>
                <a:gd name="connsiteY0" fmla="*/ 172939 h 172939"/>
                <a:gd name="connsiteX1" fmla="*/ 1123031 w 1598614"/>
                <a:gd name="connsiteY1" fmla="*/ 92708 h 172939"/>
                <a:gd name="connsiteX2" fmla="*/ 1024085 w 1598614"/>
                <a:gd name="connsiteY2" fmla="*/ 29469 h 172939"/>
                <a:gd name="connsiteX3" fmla="*/ 925140 w 1598614"/>
                <a:gd name="connsiteY3" fmla="*/ 92708 h 172939"/>
                <a:gd name="connsiteX4" fmla="*/ 799522 w 1598614"/>
                <a:gd name="connsiteY4" fmla="*/ 172939 h 172939"/>
                <a:gd name="connsiteX5" fmla="*/ 799522 w 1598614"/>
                <a:gd name="connsiteY5" fmla="*/ 172939 h 172939"/>
                <a:gd name="connsiteX6" fmla="*/ 673905 w 1598614"/>
                <a:gd name="connsiteY6" fmla="*/ 92708 h 172939"/>
                <a:gd name="connsiteX7" fmla="*/ 574959 w 1598614"/>
                <a:gd name="connsiteY7" fmla="*/ 29469 h 172939"/>
                <a:gd name="connsiteX8" fmla="*/ 476014 w 1598614"/>
                <a:gd name="connsiteY8" fmla="*/ 92708 h 172939"/>
                <a:gd name="connsiteX9" fmla="*/ 350396 w 1598614"/>
                <a:gd name="connsiteY9" fmla="*/ 172939 h 172939"/>
                <a:gd name="connsiteX10" fmla="*/ 224778 w 1598614"/>
                <a:gd name="connsiteY10" fmla="*/ 92708 h 172939"/>
                <a:gd name="connsiteX11" fmla="*/ 125833 w 1598614"/>
                <a:gd name="connsiteY11" fmla="*/ 29469 h 172939"/>
                <a:gd name="connsiteX12" fmla="*/ 26887 w 1598614"/>
                <a:gd name="connsiteY12" fmla="*/ 92708 h 172939"/>
                <a:gd name="connsiteX13" fmla="*/ 0 w 1598614"/>
                <a:gd name="connsiteY13" fmla="*/ 80232 h 172939"/>
                <a:gd name="connsiteX14" fmla="*/ 125618 w 1598614"/>
                <a:gd name="connsiteY14" fmla="*/ 0 h 172939"/>
                <a:gd name="connsiteX15" fmla="*/ 251235 w 1598614"/>
                <a:gd name="connsiteY15" fmla="*/ 80232 h 172939"/>
                <a:gd name="connsiteX16" fmla="*/ 350181 w 1598614"/>
                <a:gd name="connsiteY16" fmla="*/ 143471 h 172939"/>
                <a:gd name="connsiteX17" fmla="*/ 449126 w 1598614"/>
                <a:gd name="connsiteY17" fmla="*/ 80232 h 172939"/>
                <a:gd name="connsiteX18" fmla="*/ 574744 w 1598614"/>
                <a:gd name="connsiteY18" fmla="*/ 0 h 172939"/>
                <a:gd name="connsiteX19" fmla="*/ 700362 w 1598614"/>
                <a:gd name="connsiteY19" fmla="*/ 80232 h 172939"/>
                <a:gd name="connsiteX20" fmla="*/ 799307 w 1598614"/>
                <a:gd name="connsiteY20" fmla="*/ 143471 h 172939"/>
                <a:gd name="connsiteX21" fmla="*/ 799307 w 1598614"/>
                <a:gd name="connsiteY21" fmla="*/ 143471 h 172939"/>
                <a:gd name="connsiteX22" fmla="*/ 898253 w 1598614"/>
                <a:gd name="connsiteY22" fmla="*/ 80232 h 172939"/>
                <a:gd name="connsiteX23" fmla="*/ 1023870 w 1598614"/>
                <a:gd name="connsiteY23" fmla="*/ 0 h 172939"/>
                <a:gd name="connsiteX24" fmla="*/ 1149488 w 1598614"/>
                <a:gd name="connsiteY24" fmla="*/ 80232 h 172939"/>
                <a:gd name="connsiteX25" fmla="*/ 1248433 w 1598614"/>
                <a:gd name="connsiteY25" fmla="*/ 143471 h 172939"/>
                <a:gd name="connsiteX26" fmla="*/ 1347379 w 1598614"/>
                <a:gd name="connsiteY26" fmla="*/ 80232 h 172939"/>
                <a:gd name="connsiteX27" fmla="*/ 1472997 w 1598614"/>
                <a:gd name="connsiteY27" fmla="*/ 0 h 172939"/>
                <a:gd name="connsiteX28" fmla="*/ 1598614 w 1598614"/>
                <a:gd name="connsiteY28" fmla="*/ 80232 h 172939"/>
                <a:gd name="connsiteX29" fmla="*/ 1571942 w 1598614"/>
                <a:gd name="connsiteY29" fmla="*/ 92708 h 172939"/>
                <a:gd name="connsiteX30" fmla="*/ 1472997 w 1598614"/>
                <a:gd name="connsiteY30" fmla="*/ 29469 h 172939"/>
                <a:gd name="connsiteX31" fmla="*/ 1374051 w 1598614"/>
                <a:gd name="connsiteY31" fmla="*/ 92708 h 172939"/>
                <a:gd name="connsiteX32" fmla="*/ 1248648 w 1598614"/>
                <a:gd name="connsiteY32" fmla="*/ 172939 h 1729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614" h="172939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2" name="Freeform: Shape 61">
              <a:extLst>
                <a:ext uri="{FF2B5EF4-FFF2-40B4-BE49-F238E27FC236}">
                  <a16:creationId xmlns:a16="http://schemas.microsoft.com/office/drawing/2014/main" id="{A905CC16-753C-4B9F-B3E2-C456795AE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504802" y="1755501"/>
              <a:ext cx="1598829" cy="172724"/>
            </a:xfrm>
            <a:custGeom>
              <a:avLst/>
              <a:gdLst>
                <a:gd name="connsiteX0" fmla="*/ 1248648 w 1598829"/>
                <a:gd name="connsiteY0" fmla="*/ 172724 h 172724"/>
                <a:gd name="connsiteX1" fmla="*/ 1123031 w 1598829"/>
                <a:gd name="connsiteY1" fmla="*/ 92492 h 172724"/>
                <a:gd name="connsiteX2" fmla="*/ 1024085 w 1598829"/>
                <a:gd name="connsiteY2" fmla="*/ 29253 h 172724"/>
                <a:gd name="connsiteX3" fmla="*/ 925140 w 1598829"/>
                <a:gd name="connsiteY3" fmla="*/ 92492 h 172724"/>
                <a:gd name="connsiteX4" fmla="*/ 799522 w 1598829"/>
                <a:gd name="connsiteY4" fmla="*/ 172724 h 172724"/>
                <a:gd name="connsiteX5" fmla="*/ 799522 w 1598829"/>
                <a:gd name="connsiteY5" fmla="*/ 172724 h 172724"/>
                <a:gd name="connsiteX6" fmla="*/ 673905 w 1598829"/>
                <a:gd name="connsiteY6" fmla="*/ 92492 h 172724"/>
                <a:gd name="connsiteX7" fmla="*/ 574959 w 1598829"/>
                <a:gd name="connsiteY7" fmla="*/ 29253 h 172724"/>
                <a:gd name="connsiteX8" fmla="*/ 476014 w 1598829"/>
                <a:gd name="connsiteY8" fmla="*/ 92492 h 172724"/>
                <a:gd name="connsiteX9" fmla="*/ 350396 w 1598829"/>
                <a:gd name="connsiteY9" fmla="*/ 172724 h 172724"/>
                <a:gd name="connsiteX10" fmla="*/ 224778 w 1598829"/>
                <a:gd name="connsiteY10" fmla="*/ 92492 h 172724"/>
                <a:gd name="connsiteX11" fmla="*/ 125833 w 1598829"/>
                <a:gd name="connsiteY11" fmla="*/ 29253 h 172724"/>
                <a:gd name="connsiteX12" fmla="*/ 26887 w 1598829"/>
                <a:gd name="connsiteY12" fmla="*/ 92492 h 172724"/>
                <a:gd name="connsiteX13" fmla="*/ 0 w 1598829"/>
                <a:gd name="connsiteY13" fmla="*/ 80232 h 172724"/>
                <a:gd name="connsiteX14" fmla="*/ 125618 w 1598829"/>
                <a:gd name="connsiteY14" fmla="*/ 0 h 172724"/>
                <a:gd name="connsiteX15" fmla="*/ 251235 w 1598829"/>
                <a:gd name="connsiteY15" fmla="*/ 80232 h 172724"/>
                <a:gd name="connsiteX16" fmla="*/ 350181 w 1598829"/>
                <a:gd name="connsiteY16" fmla="*/ 143471 h 172724"/>
                <a:gd name="connsiteX17" fmla="*/ 449126 w 1598829"/>
                <a:gd name="connsiteY17" fmla="*/ 80232 h 172724"/>
                <a:gd name="connsiteX18" fmla="*/ 574744 w 1598829"/>
                <a:gd name="connsiteY18" fmla="*/ 0 h 172724"/>
                <a:gd name="connsiteX19" fmla="*/ 700362 w 1598829"/>
                <a:gd name="connsiteY19" fmla="*/ 80232 h 172724"/>
                <a:gd name="connsiteX20" fmla="*/ 799307 w 1598829"/>
                <a:gd name="connsiteY20" fmla="*/ 143471 h 172724"/>
                <a:gd name="connsiteX21" fmla="*/ 799307 w 1598829"/>
                <a:gd name="connsiteY21" fmla="*/ 143471 h 172724"/>
                <a:gd name="connsiteX22" fmla="*/ 898253 w 1598829"/>
                <a:gd name="connsiteY22" fmla="*/ 80232 h 172724"/>
                <a:gd name="connsiteX23" fmla="*/ 1024085 w 1598829"/>
                <a:gd name="connsiteY23" fmla="*/ 0 h 172724"/>
                <a:gd name="connsiteX24" fmla="*/ 1149703 w 1598829"/>
                <a:gd name="connsiteY24" fmla="*/ 80232 h 172724"/>
                <a:gd name="connsiteX25" fmla="*/ 1248648 w 1598829"/>
                <a:gd name="connsiteY25" fmla="*/ 143471 h 172724"/>
                <a:gd name="connsiteX26" fmla="*/ 1347594 w 1598829"/>
                <a:gd name="connsiteY26" fmla="*/ 80232 h 172724"/>
                <a:gd name="connsiteX27" fmla="*/ 1473212 w 1598829"/>
                <a:gd name="connsiteY27" fmla="*/ 0 h 172724"/>
                <a:gd name="connsiteX28" fmla="*/ 1598829 w 1598829"/>
                <a:gd name="connsiteY28" fmla="*/ 80232 h 172724"/>
                <a:gd name="connsiteX29" fmla="*/ 1572157 w 1598829"/>
                <a:gd name="connsiteY29" fmla="*/ 92492 h 172724"/>
                <a:gd name="connsiteX30" fmla="*/ 1473212 w 1598829"/>
                <a:gd name="connsiteY30" fmla="*/ 29253 h 172724"/>
                <a:gd name="connsiteX31" fmla="*/ 1374266 w 1598829"/>
                <a:gd name="connsiteY31" fmla="*/ 92492 h 172724"/>
                <a:gd name="connsiteX32" fmla="*/ 1248648 w 1598829"/>
                <a:gd name="connsiteY32" fmla="*/ 172724 h 1727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598829" h="172724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grpFill/>
            <a:ln w="2149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14" name="Zástupný obsah 13" descr="Obsah obrázku klipart, symbol, Grafika, silueta&#10;&#10;Obsah generovaný pomocí AI může být nesprávný.">
            <a:extLst>
              <a:ext uri="{FF2B5EF4-FFF2-40B4-BE49-F238E27FC236}">
                <a16:creationId xmlns:a16="http://schemas.microsoft.com/office/drawing/2014/main" id="{75700A42-4602-9429-875A-DA66C194C0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" b="4"/>
          <a:stretch>
            <a:fillRect/>
          </a:stretch>
        </p:blipFill>
        <p:spPr>
          <a:xfrm>
            <a:off x="3897249" y="1682346"/>
            <a:ext cx="1897916" cy="1897916"/>
          </a:xfrm>
          <a:custGeom>
            <a:avLst/>
            <a:gdLst/>
            <a:ahLst/>
            <a:cxnLst/>
            <a:rect l="l" t="t" r="r" b="b"/>
            <a:pathLst>
              <a:path w="2479422" h="2479422">
                <a:moveTo>
                  <a:pt x="1239711" y="0"/>
                </a:moveTo>
                <a:cubicBezTo>
                  <a:pt x="1924384" y="0"/>
                  <a:pt x="2479422" y="555038"/>
                  <a:pt x="2479422" y="1239711"/>
                </a:cubicBezTo>
                <a:cubicBezTo>
                  <a:pt x="2479422" y="1924384"/>
                  <a:pt x="1924384" y="2479422"/>
                  <a:pt x="1239711" y="2479422"/>
                </a:cubicBezTo>
                <a:cubicBezTo>
                  <a:pt x="555038" y="2479422"/>
                  <a:pt x="0" y="1924384"/>
                  <a:pt x="0" y="1239711"/>
                </a:cubicBezTo>
                <a:cubicBezTo>
                  <a:pt x="0" y="555038"/>
                  <a:pt x="555038" y="0"/>
                  <a:pt x="1239711" y="0"/>
                </a:cubicBezTo>
                <a:close/>
              </a:path>
            </a:pathLst>
          </a:custGeom>
        </p:spPr>
      </p:pic>
      <p:grpSp>
        <p:nvGrpSpPr>
          <p:cNvPr id="64" name="Graphic 4">
            <a:extLst>
              <a:ext uri="{FF2B5EF4-FFF2-40B4-BE49-F238E27FC236}">
                <a16:creationId xmlns:a16="http://schemas.microsoft.com/office/drawing/2014/main" id="{5468B3A9-705E-43C3-A742-0619B0D8F2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08153" y="2074611"/>
            <a:ext cx="1330536" cy="1330521"/>
            <a:chOff x="5734037" y="3067039"/>
            <a:chExt cx="724483" cy="724489"/>
          </a:xfrm>
          <a:solidFill>
            <a:schemeClr val="bg1"/>
          </a:solidFill>
        </p:grpSpPr>
        <p:sp>
          <p:nvSpPr>
            <p:cNvPr id="65" name="Freeform: Shape 64">
              <a:extLst>
                <a:ext uri="{FF2B5EF4-FFF2-40B4-BE49-F238E27FC236}">
                  <a16:creationId xmlns:a16="http://schemas.microsoft.com/office/drawing/2014/main" id="{29D439AD-5D67-497C-B831-D17FC3E592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067039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6" name="Freeform: Shape 65">
              <a:extLst>
                <a:ext uri="{FF2B5EF4-FFF2-40B4-BE49-F238E27FC236}">
                  <a16:creationId xmlns:a16="http://schemas.microsoft.com/office/drawing/2014/main" id="{23F54BF2-C71C-45C5-9408-3B5E011B0F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2BBABE17-DB56-44AB-934B-63C07C79F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8" name="Freeform: Shape 67">
              <a:extLst>
                <a:ext uri="{FF2B5EF4-FFF2-40B4-BE49-F238E27FC236}">
                  <a16:creationId xmlns:a16="http://schemas.microsoft.com/office/drawing/2014/main" id="{CB483D20-A128-4076-AF54-88646172B8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5EFA818-FDDA-49E9-B11F-E9DC1854A9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EA1F8728-F8F7-4828-A718-A15E7663EA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8DA1F73F-AA1D-41D7-BAAB-292FD94A3E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D9441DEA-C85E-4B9C-A48D-8437854C4C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26284"/>
              <a:ext cx="14192" cy="14097"/>
            </a:xfrm>
            <a:custGeom>
              <a:avLst/>
              <a:gdLst>
                <a:gd name="connsiteX0" fmla="*/ 14192 w 14192"/>
                <a:gd name="connsiteY0" fmla="*/ 7049 h 14097"/>
                <a:gd name="connsiteX1" fmla="*/ 7144 w 14192"/>
                <a:gd name="connsiteY1" fmla="*/ 14097 h 14097"/>
                <a:gd name="connsiteX2" fmla="*/ 0 w 14192"/>
                <a:gd name="connsiteY2" fmla="*/ 7049 h 14097"/>
                <a:gd name="connsiteX3" fmla="*/ 7049 w 14192"/>
                <a:gd name="connsiteY3" fmla="*/ 0 h 14097"/>
                <a:gd name="connsiteX4" fmla="*/ 14192 w 14192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3" name="Freeform: Shape 72">
              <a:extLst>
                <a:ext uri="{FF2B5EF4-FFF2-40B4-BE49-F238E27FC236}">
                  <a16:creationId xmlns:a16="http://schemas.microsoft.com/office/drawing/2014/main" id="{15EBAA20-1368-4495-8D7C-820FAD8ECF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2628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4" name="Freeform: Shape 73">
              <a:extLst>
                <a:ext uri="{FF2B5EF4-FFF2-40B4-BE49-F238E27FC236}">
                  <a16:creationId xmlns:a16="http://schemas.microsoft.com/office/drawing/2014/main" id="{0FB92591-626C-4D2B-A3E6-EC8742D67B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5" name="Freeform: Shape 74">
              <a:extLst>
                <a:ext uri="{FF2B5EF4-FFF2-40B4-BE49-F238E27FC236}">
                  <a16:creationId xmlns:a16="http://schemas.microsoft.com/office/drawing/2014/main" id="{D392448D-513F-4528-9D8D-A151982041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6" name="Freeform: Shape 75">
              <a:extLst>
                <a:ext uri="{FF2B5EF4-FFF2-40B4-BE49-F238E27FC236}">
                  <a16:creationId xmlns:a16="http://schemas.microsoft.com/office/drawing/2014/main" id="{61946BAE-1546-4EA4-A108-A799BF5D2C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7" name="Freeform: Shape 76">
              <a:extLst>
                <a:ext uri="{FF2B5EF4-FFF2-40B4-BE49-F238E27FC236}">
                  <a16:creationId xmlns:a16="http://schemas.microsoft.com/office/drawing/2014/main" id="{42A8EC93-6A35-4D37-A8CB-59362BF875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12628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8 w 14097"/>
                <a:gd name="connsiteY1" fmla="*/ 14097 h 14097"/>
                <a:gd name="connsiteX2" fmla="*/ 0 w 14097"/>
                <a:gd name="connsiteY2" fmla="*/ 7049 h 14097"/>
                <a:gd name="connsiteX3" fmla="*/ 7048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8" name="Freeform: Shape 77">
              <a:extLst>
                <a:ext uri="{FF2B5EF4-FFF2-40B4-BE49-F238E27FC236}">
                  <a16:creationId xmlns:a16="http://schemas.microsoft.com/office/drawing/2014/main" id="{AFC3ECA2-E914-4D83-ABF9-B9FFD96E9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2628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79" name="Freeform: Shape 78">
              <a:extLst>
                <a:ext uri="{FF2B5EF4-FFF2-40B4-BE49-F238E27FC236}">
                  <a16:creationId xmlns:a16="http://schemas.microsoft.com/office/drawing/2014/main" id="{712B1108-9AAC-4F10-A64F-0D6963E518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18543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0" name="Freeform: Shape 79">
              <a:extLst>
                <a:ext uri="{FF2B5EF4-FFF2-40B4-BE49-F238E27FC236}">
                  <a16:creationId xmlns:a16="http://schemas.microsoft.com/office/drawing/2014/main" id="{284CDA0C-B2AB-4791-83B1-C053C061D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1" name="Freeform: Shape 80">
              <a:extLst>
                <a:ext uri="{FF2B5EF4-FFF2-40B4-BE49-F238E27FC236}">
                  <a16:creationId xmlns:a16="http://schemas.microsoft.com/office/drawing/2014/main" id="{F857BF6B-E0CA-49C0-8827-B44CE8B928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6D7B06A7-ADDF-4F27-B11F-08422FC1808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E8B0DA6C-71D7-4FCB-AE4C-035E0ADB50E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EB078173-ADFB-480D-91A4-4D71C010988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18543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AAA4027A-C97B-4C9A-B04C-EBE2112200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18543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6" name="Freeform: Shape 85">
              <a:extLst>
                <a:ext uri="{FF2B5EF4-FFF2-40B4-BE49-F238E27FC236}">
                  <a16:creationId xmlns:a16="http://schemas.microsoft.com/office/drawing/2014/main" id="{C06DA92D-C6D0-4C7D-98CF-D9576912EB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24467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7" name="Freeform: Shape 86">
              <a:extLst>
                <a:ext uri="{FF2B5EF4-FFF2-40B4-BE49-F238E27FC236}">
                  <a16:creationId xmlns:a16="http://schemas.microsoft.com/office/drawing/2014/main" id="{D6601653-3941-4C9B-BD39-62EECE23AE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244677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2BC4A394-4FFE-4BFE-9A59-2B624E0711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EB4EABA5-FDCF-4F6F-8FF1-6FDFF50580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10F3C940-2320-488A-B24C-AB0A4FB539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1" name="Freeform: Shape 90">
              <a:extLst>
                <a:ext uri="{FF2B5EF4-FFF2-40B4-BE49-F238E27FC236}">
                  <a16:creationId xmlns:a16="http://schemas.microsoft.com/office/drawing/2014/main" id="{F525BA82-37D8-47ED-AFF6-AE57124A4E7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24467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2" name="Freeform: Shape 91">
              <a:extLst>
                <a:ext uri="{FF2B5EF4-FFF2-40B4-BE49-F238E27FC236}">
                  <a16:creationId xmlns:a16="http://schemas.microsoft.com/office/drawing/2014/main" id="{C2D78955-C80F-4DA3-83AA-D28A5A6FAD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244677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3" name="Freeform: Shape 92">
              <a:extLst>
                <a:ext uri="{FF2B5EF4-FFF2-40B4-BE49-F238E27FC236}">
                  <a16:creationId xmlns:a16="http://schemas.microsoft.com/office/drawing/2014/main" id="{BC23DAAC-7C06-4012-8CBB-8E3126B68B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03829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0D19F80-DC80-49EC-8EDD-7889092C18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11F50BB3-EA39-4693-BAE1-1101EF0A4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EFD45B-69A8-47F6-A5BF-779F7EB49F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9E53C464-7272-4EBC-830B-CB29A96988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B6BF10CE-C2AD-487A-9402-8D5C746ECF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1064C7FE-F8EB-47EF-97FA-348A520599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A991C553-06A1-4F26-BBBC-80F7E11E7A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363074"/>
              <a:ext cx="14192" cy="14097"/>
            </a:xfrm>
            <a:custGeom>
              <a:avLst/>
              <a:gdLst>
                <a:gd name="connsiteX0" fmla="*/ 14192 w 14192"/>
                <a:gd name="connsiteY0" fmla="*/ 7048 h 14097"/>
                <a:gd name="connsiteX1" fmla="*/ 7144 w 14192"/>
                <a:gd name="connsiteY1" fmla="*/ 14097 h 14097"/>
                <a:gd name="connsiteX2" fmla="*/ 0 w 14192"/>
                <a:gd name="connsiteY2" fmla="*/ 7048 h 14097"/>
                <a:gd name="connsiteX3" fmla="*/ 7049 w 14192"/>
                <a:gd name="connsiteY3" fmla="*/ 0 h 14097"/>
                <a:gd name="connsiteX4" fmla="*/ 14192 w 14192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7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CE9C081-2191-4C84-956E-F106BB015C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292F6F03-BC34-40C6-8F17-7A169CD72F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A5101B80-7351-4F0F-AB7D-3E40B4D26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0570EE1D-95AC-4660-8E96-7C8A36FEB6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385D9A56-2D15-4E0A-B981-E168F09064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363074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8 w 14097"/>
                <a:gd name="connsiteY1" fmla="*/ 14097 h 14097"/>
                <a:gd name="connsiteX2" fmla="*/ 0 w 14097"/>
                <a:gd name="connsiteY2" fmla="*/ 7048 h 14097"/>
                <a:gd name="connsiteX3" fmla="*/ 7048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28D0BA2F-9273-4EAA-AD17-C4EFE11403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512CC54E-7976-4DC9-984C-45C2A23A721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2222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C8A3FC72-9FF9-41F6-97E0-45A0FEE946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48918C16-C9B6-40D5-93A0-DB547B644A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A05612C6-4858-4854-A3D3-90CF1E1C75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A8E88D77-C726-4008-849C-DA7361F885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24CFE7CA-C955-4365-90C3-6272CB9A3C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3" name="Freeform: Shape 112">
              <a:extLst>
                <a:ext uri="{FF2B5EF4-FFF2-40B4-BE49-F238E27FC236}">
                  <a16:creationId xmlns:a16="http://schemas.microsoft.com/office/drawing/2014/main" id="{38B43FC8-B81C-490A-A346-4C6235DA8A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4" name="Freeform: Shape 113">
              <a:extLst>
                <a:ext uri="{FF2B5EF4-FFF2-40B4-BE49-F238E27FC236}">
                  <a16:creationId xmlns:a16="http://schemas.microsoft.com/office/drawing/2014/main" id="{214D0221-0C97-4C71-B535-7506956EF8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067039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6953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5" name="Freeform: Shape 114">
              <a:extLst>
                <a:ext uri="{FF2B5EF4-FFF2-40B4-BE49-F238E27FC236}">
                  <a16:creationId xmlns:a16="http://schemas.microsoft.com/office/drawing/2014/main" id="{ED0C44EA-BD25-49A3-9EB8-9D8DED7C19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6" name="Freeform: Shape 115">
              <a:extLst>
                <a:ext uri="{FF2B5EF4-FFF2-40B4-BE49-F238E27FC236}">
                  <a16:creationId xmlns:a16="http://schemas.microsoft.com/office/drawing/2014/main" id="{A3C9CCF2-15CC-4F7D-87F5-7FFEBAC9C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9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7" name="Freeform: Shape 116">
              <a:extLst>
                <a:ext uri="{FF2B5EF4-FFF2-40B4-BE49-F238E27FC236}">
                  <a16:creationId xmlns:a16="http://schemas.microsoft.com/office/drawing/2014/main" id="{8AA321D8-1D2C-472C-A2DB-EBB74498DD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8" name="Freeform: Shape 117">
              <a:extLst>
                <a:ext uri="{FF2B5EF4-FFF2-40B4-BE49-F238E27FC236}">
                  <a16:creationId xmlns:a16="http://schemas.microsoft.com/office/drawing/2014/main" id="{724680C1-4BB5-45DB-A558-82514418CF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6953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19" name="Freeform: Shape 118">
              <a:extLst>
                <a:ext uri="{FF2B5EF4-FFF2-40B4-BE49-F238E27FC236}">
                  <a16:creationId xmlns:a16="http://schemas.microsoft.com/office/drawing/2014/main" id="{C94F4CEF-82DD-4CFB-8EE3-4AB115F6A0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067039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4F186C9C-C620-4426-A674-E40F808F6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26281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8929942C-BA3F-40EF-94DD-4A5C22C5B74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D234974B-3555-465B-95A7-1C63CE7386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0E38F9FD-48AC-4C3E-9E75-D1C0B555E0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3AA72E26-5C3D-4231-9042-E00AE43E80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26281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5" name="Freeform: Shape 124">
              <a:extLst>
                <a:ext uri="{FF2B5EF4-FFF2-40B4-BE49-F238E27FC236}">
                  <a16:creationId xmlns:a16="http://schemas.microsoft.com/office/drawing/2014/main" id="{6684433D-3C9E-4C19-A801-D51CF3064F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2628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DADB0C3D-A021-4F40-93B3-76B61334FD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185433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41781C18-F408-401D-8A86-99FFBB9895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9D958D9F-E4B0-48B1-ADA4-3053AFB5D9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29" name="Freeform: Shape 128">
              <a:extLst>
                <a:ext uri="{FF2B5EF4-FFF2-40B4-BE49-F238E27FC236}">
                  <a16:creationId xmlns:a16="http://schemas.microsoft.com/office/drawing/2014/main" id="{43EFCD46-F0FB-499C-81B9-3508FE5C8C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0" name="Freeform: Shape 129">
              <a:extLst>
                <a:ext uri="{FF2B5EF4-FFF2-40B4-BE49-F238E27FC236}">
                  <a16:creationId xmlns:a16="http://schemas.microsoft.com/office/drawing/2014/main" id="{2B6A130F-CB85-4BDA-8DDF-8DAAB2F7D0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18543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1" name="Freeform: Shape 130">
              <a:extLst>
                <a:ext uri="{FF2B5EF4-FFF2-40B4-BE49-F238E27FC236}">
                  <a16:creationId xmlns:a16="http://schemas.microsoft.com/office/drawing/2014/main" id="{9359DA40-CA94-4B1F-9BE6-C800BEEC77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185432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2" name="Freeform: Shape 131">
              <a:extLst>
                <a:ext uri="{FF2B5EF4-FFF2-40B4-BE49-F238E27FC236}">
                  <a16:creationId xmlns:a16="http://schemas.microsoft.com/office/drawing/2014/main" id="{73304FCD-8DAD-4BC8-A16E-84DDCA07FF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244676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3" name="Freeform: Shape 132">
              <a:extLst>
                <a:ext uri="{FF2B5EF4-FFF2-40B4-BE49-F238E27FC236}">
                  <a16:creationId xmlns:a16="http://schemas.microsoft.com/office/drawing/2014/main" id="{BCB4864C-8F67-4BE7-89CC-664EA25EC5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4" name="Freeform: Shape 133">
              <a:extLst>
                <a:ext uri="{FF2B5EF4-FFF2-40B4-BE49-F238E27FC236}">
                  <a16:creationId xmlns:a16="http://schemas.microsoft.com/office/drawing/2014/main" id="{845F543D-67FC-4640-A2A1-69DA6D0528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5" name="Freeform: Shape 134">
              <a:extLst>
                <a:ext uri="{FF2B5EF4-FFF2-40B4-BE49-F238E27FC236}">
                  <a16:creationId xmlns:a16="http://schemas.microsoft.com/office/drawing/2014/main" id="{DBDB2A9C-60E5-4F7E-BA2B-4DD1595FB9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6" name="Freeform: Shape 135">
              <a:extLst>
                <a:ext uri="{FF2B5EF4-FFF2-40B4-BE49-F238E27FC236}">
                  <a16:creationId xmlns:a16="http://schemas.microsoft.com/office/drawing/2014/main" id="{72B10DA2-D88E-4952-BDB5-102E61B4B2F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244676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7" name="Freeform: Shape 136">
              <a:extLst>
                <a:ext uri="{FF2B5EF4-FFF2-40B4-BE49-F238E27FC236}">
                  <a16:creationId xmlns:a16="http://schemas.microsoft.com/office/drawing/2014/main" id="{AC5F5BED-3698-4F52-9977-D8CA2DC031B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24467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8" name="Freeform: Shape 137">
              <a:extLst>
                <a:ext uri="{FF2B5EF4-FFF2-40B4-BE49-F238E27FC236}">
                  <a16:creationId xmlns:a16="http://schemas.microsoft.com/office/drawing/2014/main" id="{E19CCEBC-AD20-45B2-A751-42B40BB31C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03829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39" name="Freeform: Shape 138">
              <a:extLst>
                <a:ext uri="{FF2B5EF4-FFF2-40B4-BE49-F238E27FC236}">
                  <a16:creationId xmlns:a16="http://schemas.microsoft.com/office/drawing/2014/main" id="{3A978AD9-9A35-4B89-B3BC-61E54AD9EB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0" name="Freeform: Shape 139">
              <a:extLst>
                <a:ext uri="{FF2B5EF4-FFF2-40B4-BE49-F238E27FC236}">
                  <a16:creationId xmlns:a16="http://schemas.microsoft.com/office/drawing/2014/main" id="{77D8C808-AFC9-42DD-B253-0048903791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1" name="Freeform: Shape 140">
              <a:extLst>
                <a:ext uri="{FF2B5EF4-FFF2-40B4-BE49-F238E27FC236}">
                  <a16:creationId xmlns:a16="http://schemas.microsoft.com/office/drawing/2014/main" id="{EECD0BF1-7C64-407E-8306-4C447B1D32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2" name="Freeform: Shape 141">
              <a:extLst>
                <a:ext uri="{FF2B5EF4-FFF2-40B4-BE49-F238E27FC236}">
                  <a16:creationId xmlns:a16="http://schemas.microsoft.com/office/drawing/2014/main" id="{953B0F94-AC35-4CB2-878D-1DC7D68BE9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3" name="Freeform: Shape 142">
              <a:extLst>
                <a:ext uri="{FF2B5EF4-FFF2-40B4-BE49-F238E27FC236}">
                  <a16:creationId xmlns:a16="http://schemas.microsoft.com/office/drawing/2014/main" id="{08EA50C2-BB5F-4368-AA91-67B207C1AB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03829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4" name="Freeform: Shape 143">
              <a:extLst>
                <a:ext uri="{FF2B5EF4-FFF2-40B4-BE49-F238E27FC236}">
                  <a16:creationId xmlns:a16="http://schemas.microsoft.com/office/drawing/2014/main" id="{DE45A7FE-0A45-45F6-8417-EBDA5A12D8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363072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5" name="Freeform: Shape 144">
              <a:extLst>
                <a:ext uri="{FF2B5EF4-FFF2-40B4-BE49-F238E27FC236}">
                  <a16:creationId xmlns:a16="http://schemas.microsoft.com/office/drawing/2014/main" id="{DA8B8DC8-F88C-432E-A8C2-8D13FE874F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6" name="Freeform: Shape 145">
              <a:extLst>
                <a:ext uri="{FF2B5EF4-FFF2-40B4-BE49-F238E27FC236}">
                  <a16:creationId xmlns:a16="http://schemas.microsoft.com/office/drawing/2014/main" id="{D02C5430-233D-49F7-B852-181D2B2F61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7" name="Freeform: Shape 146">
              <a:extLst>
                <a:ext uri="{FF2B5EF4-FFF2-40B4-BE49-F238E27FC236}">
                  <a16:creationId xmlns:a16="http://schemas.microsoft.com/office/drawing/2014/main" id="{76DB286F-9E15-441C-8697-57007B76C1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8" name="Freeform: Shape 147">
              <a:extLst>
                <a:ext uri="{FF2B5EF4-FFF2-40B4-BE49-F238E27FC236}">
                  <a16:creationId xmlns:a16="http://schemas.microsoft.com/office/drawing/2014/main" id="{534DC0EE-15B7-44AE-A7DC-8B5E22688A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363072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9" name="Freeform: Shape 148">
              <a:extLst>
                <a:ext uri="{FF2B5EF4-FFF2-40B4-BE49-F238E27FC236}">
                  <a16:creationId xmlns:a16="http://schemas.microsoft.com/office/drawing/2014/main" id="{4FBE9900-F640-4248-9C4C-EDBE5E00AF6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363074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0" name="Freeform: Shape 149">
              <a:extLst>
                <a:ext uri="{FF2B5EF4-FFF2-40B4-BE49-F238E27FC236}">
                  <a16:creationId xmlns:a16="http://schemas.microsoft.com/office/drawing/2014/main" id="{37FF04AF-F86B-49F8-AAB5-DA696591A1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69" y="342222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1" name="Freeform: Shape 150">
              <a:extLst>
                <a:ext uri="{FF2B5EF4-FFF2-40B4-BE49-F238E27FC236}">
                  <a16:creationId xmlns:a16="http://schemas.microsoft.com/office/drawing/2014/main" id="{710DCFEA-4572-47A3-A6BE-7B21F5758C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2" name="Freeform: Shape 151">
              <a:extLst>
                <a:ext uri="{FF2B5EF4-FFF2-40B4-BE49-F238E27FC236}">
                  <a16:creationId xmlns:a16="http://schemas.microsoft.com/office/drawing/2014/main" id="{BA42ED8E-CCC8-478F-9EF4-625B633071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5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3" name="Freeform: Shape 152">
              <a:extLst>
                <a:ext uri="{FF2B5EF4-FFF2-40B4-BE49-F238E27FC236}">
                  <a16:creationId xmlns:a16="http://schemas.microsoft.com/office/drawing/2014/main" id="{146DF8F4-DF09-4E6C-887F-C9269E56A5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14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4" name="Freeform: Shape 153">
              <a:extLst>
                <a:ext uri="{FF2B5EF4-FFF2-40B4-BE49-F238E27FC236}">
                  <a16:creationId xmlns:a16="http://schemas.microsoft.com/office/drawing/2014/main" id="{7FF3916E-5C82-4956-A88B-81BFAC91B8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0" y="342222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5" name="Freeform: Shape 154">
              <a:extLst>
                <a:ext uri="{FF2B5EF4-FFF2-40B4-BE49-F238E27FC236}">
                  <a16:creationId xmlns:a16="http://schemas.microsoft.com/office/drawing/2014/main" id="{7E5CF7AE-ED45-4AB5-9AEB-56FC964BFA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0" y="34222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6" name="Freeform: Shape 155">
              <a:extLst>
                <a:ext uri="{FF2B5EF4-FFF2-40B4-BE49-F238E27FC236}">
                  <a16:creationId xmlns:a16="http://schemas.microsoft.com/office/drawing/2014/main" id="{7CFB132C-BEB1-4897-B1A4-97422811F6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481374"/>
              <a:ext cx="14192" cy="14096"/>
            </a:xfrm>
            <a:custGeom>
              <a:avLst/>
              <a:gdLst>
                <a:gd name="connsiteX0" fmla="*/ 14192 w 14192"/>
                <a:gd name="connsiteY0" fmla="*/ 7049 h 14096"/>
                <a:gd name="connsiteX1" fmla="*/ 7144 w 14192"/>
                <a:gd name="connsiteY1" fmla="*/ 14097 h 14096"/>
                <a:gd name="connsiteX2" fmla="*/ 0 w 14192"/>
                <a:gd name="connsiteY2" fmla="*/ 7049 h 14096"/>
                <a:gd name="connsiteX3" fmla="*/ 7049 w 14192"/>
                <a:gd name="connsiteY3" fmla="*/ 0 h 14096"/>
                <a:gd name="connsiteX4" fmla="*/ 14192 w 14192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7" name="Freeform: Shape 156">
              <a:extLst>
                <a:ext uri="{FF2B5EF4-FFF2-40B4-BE49-F238E27FC236}">
                  <a16:creationId xmlns:a16="http://schemas.microsoft.com/office/drawing/2014/main" id="{4EE49F21-E336-41BC-8256-85A9AB597F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8" name="Freeform: Shape 157">
              <a:extLst>
                <a:ext uri="{FF2B5EF4-FFF2-40B4-BE49-F238E27FC236}">
                  <a16:creationId xmlns:a16="http://schemas.microsoft.com/office/drawing/2014/main" id="{C62510EE-BDCD-4393-9AD7-2D0C9A722D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9" name="Freeform: Shape 158">
              <a:extLst>
                <a:ext uri="{FF2B5EF4-FFF2-40B4-BE49-F238E27FC236}">
                  <a16:creationId xmlns:a16="http://schemas.microsoft.com/office/drawing/2014/main" id="{2420F94B-4F00-4C6C-97E3-BA5B5E6871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0" name="Freeform: Shape 159">
              <a:extLst>
                <a:ext uri="{FF2B5EF4-FFF2-40B4-BE49-F238E27FC236}">
                  <a16:creationId xmlns:a16="http://schemas.microsoft.com/office/drawing/2014/main" id="{E712560A-A110-4132-85D5-21BBBFA8C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1" name="Freeform: Shape 160">
              <a:extLst>
                <a:ext uri="{FF2B5EF4-FFF2-40B4-BE49-F238E27FC236}">
                  <a16:creationId xmlns:a16="http://schemas.microsoft.com/office/drawing/2014/main" id="{D1E3102B-23D5-43AE-A67D-583AAA52BA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481374"/>
              <a:ext cx="14097" cy="14097"/>
            </a:xfrm>
            <a:custGeom>
              <a:avLst/>
              <a:gdLst>
                <a:gd name="connsiteX0" fmla="*/ 14097 w 14097"/>
                <a:gd name="connsiteY0" fmla="*/ 7049 h 14097"/>
                <a:gd name="connsiteX1" fmla="*/ 7049 w 14097"/>
                <a:gd name="connsiteY1" fmla="*/ 14097 h 14097"/>
                <a:gd name="connsiteX2" fmla="*/ 0 w 14097"/>
                <a:gd name="connsiteY2" fmla="*/ 7049 h 14097"/>
                <a:gd name="connsiteX3" fmla="*/ 7049 w 14097"/>
                <a:gd name="connsiteY3" fmla="*/ 0 h 14097"/>
                <a:gd name="connsiteX4" fmla="*/ 14097 w 14097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2" name="Freeform: Shape 161">
              <a:extLst>
                <a:ext uri="{FF2B5EF4-FFF2-40B4-BE49-F238E27FC236}">
                  <a16:creationId xmlns:a16="http://schemas.microsoft.com/office/drawing/2014/main" id="{9D5ABE4E-EB80-423C-BBCE-9C1B77D9B0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3" name="Freeform: Shape 162">
              <a:extLst>
                <a:ext uri="{FF2B5EF4-FFF2-40B4-BE49-F238E27FC236}">
                  <a16:creationId xmlns:a16="http://schemas.microsoft.com/office/drawing/2014/main" id="{BEB8CCC5-38F5-4892-A00B-14B645BBDF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4062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4" name="Freeform: Shape 163">
              <a:extLst>
                <a:ext uri="{FF2B5EF4-FFF2-40B4-BE49-F238E27FC236}">
                  <a16:creationId xmlns:a16="http://schemas.microsoft.com/office/drawing/2014/main" id="{8860175F-F7D5-4464-AD61-5B435528FE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5" name="Freeform: Shape 164">
              <a:extLst>
                <a:ext uri="{FF2B5EF4-FFF2-40B4-BE49-F238E27FC236}">
                  <a16:creationId xmlns:a16="http://schemas.microsoft.com/office/drawing/2014/main" id="{E28C20B0-98AA-4A5B-8CE1-236A3F6CAA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6" name="Freeform: Shape 165">
              <a:extLst>
                <a:ext uri="{FF2B5EF4-FFF2-40B4-BE49-F238E27FC236}">
                  <a16:creationId xmlns:a16="http://schemas.microsoft.com/office/drawing/2014/main" id="{8A56719F-13F0-4B75-8C04-DAACD8FD86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7" name="Freeform: Shape 166">
              <a:extLst>
                <a:ext uri="{FF2B5EF4-FFF2-40B4-BE49-F238E27FC236}">
                  <a16:creationId xmlns:a16="http://schemas.microsoft.com/office/drawing/2014/main" id="{B30555DA-285C-4859-83DE-B16FF6DB13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8" name="Freeform: Shape 167">
              <a:extLst>
                <a:ext uri="{FF2B5EF4-FFF2-40B4-BE49-F238E27FC236}">
                  <a16:creationId xmlns:a16="http://schemas.microsoft.com/office/drawing/2014/main" id="{67AF00E9-C8D6-41C4-9703-5468F51639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540620"/>
              <a:ext cx="14097" cy="14097"/>
            </a:xfrm>
            <a:custGeom>
              <a:avLst/>
              <a:gdLst>
                <a:gd name="connsiteX0" fmla="*/ 14097 w 14097"/>
                <a:gd name="connsiteY0" fmla="*/ 7048 h 14097"/>
                <a:gd name="connsiteX1" fmla="*/ 7049 w 14097"/>
                <a:gd name="connsiteY1" fmla="*/ 14097 h 14097"/>
                <a:gd name="connsiteX2" fmla="*/ 0 w 14097"/>
                <a:gd name="connsiteY2" fmla="*/ 7048 h 14097"/>
                <a:gd name="connsiteX3" fmla="*/ 7049 w 14097"/>
                <a:gd name="connsiteY3" fmla="*/ 0 h 14097"/>
                <a:gd name="connsiteX4" fmla="*/ 14097 w 14097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9" name="Freeform: Shape 168">
              <a:extLst>
                <a:ext uri="{FF2B5EF4-FFF2-40B4-BE49-F238E27FC236}">
                  <a16:creationId xmlns:a16="http://schemas.microsoft.com/office/drawing/2014/main" id="{D07F88BD-A2E8-4F25-BB43-9372C6C9F3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4062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0" name="Freeform: Shape 169">
              <a:extLst>
                <a:ext uri="{FF2B5EF4-FFF2-40B4-BE49-F238E27FC236}">
                  <a16:creationId xmlns:a16="http://schemas.microsoft.com/office/drawing/2014/main" id="{DFAE35DA-8283-4F4B-8C00-FF8EFE39B3C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8" y="359977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1" name="Freeform: Shape 170">
              <a:extLst>
                <a:ext uri="{FF2B5EF4-FFF2-40B4-BE49-F238E27FC236}">
                  <a16:creationId xmlns:a16="http://schemas.microsoft.com/office/drawing/2014/main" id="{4340DEBE-A255-48E2-B7B2-AE881651C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2" name="Freeform: Shape 171">
              <a:extLst>
                <a:ext uri="{FF2B5EF4-FFF2-40B4-BE49-F238E27FC236}">
                  <a16:creationId xmlns:a16="http://schemas.microsoft.com/office/drawing/2014/main" id="{FE968FB9-507A-4F2E-B346-15995081B1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3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3" name="Freeform: Shape 172">
              <a:extLst>
                <a:ext uri="{FF2B5EF4-FFF2-40B4-BE49-F238E27FC236}">
                  <a16:creationId xmlns:a16="http://schemas.microsoft.com/office/drawing/2014/main" id="{4DA99BD8-9C2B-46BF-AA27-ED405540D1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4" name="Freeform: Shape 173">
              <a:extLst>
                <a:ext uri="{FF2B5EF4-FFF2-40B4-BE49-F238E27FC236}">
                  <a16:creationId xmlns:a16="http://schemas.microsoft.com/office/drawing/2014/main" id="{50C84F67-D2C2-48DF-8537-DF99C60240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5" name="Freeform: Shape 174">
              <a:extLst>
                <a:ext uri="{FF2B5EF4-FFF2-40B4-BE49-F238E27FC236}">
                  <a16:creationId xmlns:a16="http://schemas.microsoft.com/office/drawing/2014/main" id="{F5CAEB9A-26A6-4FBF-916B-19FC9B0BFC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59977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6" name="Freeform: Shape 175">
              <a:extLst>
                <a:ext uri="{FF2B5EF4-FFF2-40B4-BE49-F238E27FC236}">
                  <a16:creationId xmlns:a16="http://schemas.microsoft.com/office/drawing/2014/main" id="{E4DEDE1B-4819-4E4B-849E-330D7DF56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59977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7" name="Freeform: Shape 176">
              <a:extLst>
                <a:ext uri="{FF2B5EF4-FFF2-40B4-BE49-F238E27FC236}">
                  <a16:creationId xmlns:a16="http://schemas.microsoft.com/office/drawing/2014/main" id="{C441B73E-F19C-4313-8F46-F600603B3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7" y="3659014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8" name="Freeform: Shape 177">
              <a:extLst>
                <a:ext uri="{FF2B5EF4-FFF2-40B4-BE49-F238E27FC236}">
                  <a16:creationId xmlns:a16="http://schemas.microsoft.com/office/drawing/2014/main" id="{014FE805-EF51-4859-A6DF-CF75F9A0F5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2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9" name="Freeform: Shape 178">
              <a:extLst>
                <a:ext uri="{FF2B5EF4-FFF2-40B4-BE49-F238E27FC236}">
                  <a16:creationId xmlns:a16="http://schemas.microsoft.com/office/drawing/2014/main" id="{624CF2A5-BD9E-4570-8560-063BC70F26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2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0" name="Freeform: Shape 179">
              <a:extLst>
                <a:ext uri="{FF2B5EF4-FFF2-40B4-BE49-F238E27FC236}">
                  <a16:creationId xmlns:a16="http://schemas.microsoft.com/office/drawing/2014/main" id="{6BEC415C-7946-43B2-9AC8-348B6B5CD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1" name="Freeform: Shape 180">
              <a:extLst>
                <a:ext uri="{FF2B5EF4-FFF2-40B4-BE49-F238E27FC236}">
                  <a16:creationId xmlns:a16="http://schemas.microsoft.com/office/drawing/2014/main" id="{1B615AD5-3365-43D4-8E16-377A2A2F97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8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2" name="Freeform: Shape 181">
              <a:extLst>
                <a:ext uri="{FF2B5EF4-FFF2-40B4-BE49-F238E27FC236}">
                  <a16:creationId xmlns:a16="http://schemas.microsoft.com/office/drawing/2014/main" id="{9D184DFD-DD33-491E-90FF-6E4ECA2668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3" y="3659014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3" name="Freeform: Shape 182">
              <a:extLst>
                <a:ext uri="{FF2B5EF4-FFF2-40B4-BE49-F238E27FC236}">
                  <a16:creationId xmlns:a16="http://schemas.microsoft.com/office/drawing/2014/main" id="{31B62FE1-0262-4B09-ABEA-8AA010137D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4" y="365901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4" name="Freeform: Shape 183">
              <a:extLst>
                <a:ext uri="{FF2B5EF4-FFF2-40B4-BE49-F238E27FC236}">
                  <a16:creationId xmlns:a16="http://schemas.microsoft.com/office/drawing/2014/main" id="{20C539C6-FAA9-4EBE-93D9-1F946E1449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39" y="3718165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5" name="Freeform: Shape 184">
              <a:extLst>
                <a:ext uri="{FF2B5EF4-FFF2-40B4-BE49-F238E27FC236}">
                  <a16:creationId xmlns:a16="http://schemas.microsoft.com/office/drawing/2014/main" id="{8C6EF3FF-09E5-4099-A49B-CA364A6E83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6" name="Freeform: Shape 185">
              <a:extLst>
                <a:ext uri="{FF2B5EF4-FFF2-40B4-BE49-F238E27FC236}">
                  <a16:creationId xmlns:a16="http://schemas.microsoft.com/office/drawing/2014/main" id="{B3C5E06F-8F1E-4771-AAE4-B34B1D6A3D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4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7" name="Freeform: Shape 186">
              <a:extLst>
                <a:ext uri="{FF2B5EF4-FFF2-40B4-BE49-F238E27FC236}">
                  <a16:creationId xmlns:a16="http://schemas.microsoft.com/office/drawing/2014/main" id="{538D5AE9-76CC-4AE4-B026-656EDCB01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7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8" name="Freeform: Shape 187">
              <a:extLst>
                <a:ext uri="{FF2B5EF4-FFF2-40B4-BE49-F238E27FC236}">
                  <a16:creationId xmlns:a16="http://schemas.microsoft.com/office/drawing/2014/main" id="{30F1A9B9-52AB-4527-BD4A-1802F7C960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29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89" name="Freeform: Shape 188">
              <a:extLst>
                <a:ext uri="{FF2B5EF4-FFF2-40B4-BE49-F238E27FC236}">
                  <a16:creationId xmlns:a16="http://schemas.microsoft.com/office/drawing/2014/main" id="{46A57D78-C020-4EEF-971D-0C8802889AA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74" y="3718165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8 w 14097"/>
                <a:gd name="connsiteY1" fmla="*/ 14097 h 14096"/>
                <a:gd name="connsiteX2" fmla="*/ 0 w 14097"/>
                <a:gd name="connsiteY2" fmla="*/ 7048 h 14096"/>
                <a:gd name="connsiteX3" fmla="*/ 7048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0" name="Freeform: Shape 189">
              <a:extLst>
                <a:ext uri="{FF2B5EF4-FFF2-40B4-BE49-F238E27FC236}">
                  <a16:creationId xmlns:a16="http://schemas.microsoft.com/office/drawing/2014/main" id="{7666D7A3-5ABF-4EDE-A0C5-F2099B2D8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25" y="3718165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1" name="Freeform: Shape 190">
              <a:extLst>
                <a:ext uri="{FF2B5EF4-FFF2-40B4-BE49-F238E27FC236}">
                  <a16:creationId xmlns:a16="http://schemas.microsoft.com/office/drawing/2014/main" id="{13BC460A-E0FF-4658-A2FD-A3AF4D51D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34040" y="3777410"/>
              <a:ext cx="14192" cy="14096"/>
            </a:xfrm>
            <a:custGeom>
              <a:avLst/>
              <a:gdLst>
                <a:gd name="connsiteX0" fmla="*/ 14192 w 14192"/>
                <a:gd name="connsiteY0" fmla="*/ 7048 h 14096"/>
                <a:gd name="connsiteX1" fmla="*/ 7144 w 14192"/>
                <a:gd name="connsiteY1" fmla="*/ 14097 h 14096"/>
                <a:gd name="connsiteX2" fmla="*/ 0 w 14192"/>
                <a:gd name="connsiteY2" fmla="*/ 7048 h 14096"/>
                <a:gd name="connsiteX3" fmla="*/ 7049 w 14192"/>
                <a:gd name="connsiteY3" fmla="*/ 0 h 14096"/>
                <a:gd name="connsiteX4" fmla="*/ 14192 w 14192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92" h="14096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2" name="Freeform: Shape 191">
              <a:extLst>
                <a:ext uri="{FF2B5EF4-FFF2-40B4-BE49-F238E27FC236}">
                  <a16:creationId xmlns:a16="http://schemas.microsoft.com/office/drawing/2014/main" id="{26467CC2-3AB3-4D37-8323-385B7399F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793285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3" name="Freeform: Shape 192">
              <a:extLst>
                <a:ext uri="{FF2B5EF4-FFF2-40B4-BE49-F238E27FC236}">
                  <a16:creationId xmlns:a16="http://schemas.microsoft.com/office/drawing/2014/main" id="{563A1F58-33CE-4EDF-B902-3F43F69DA2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2436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4" name="Freeform: Shape 193">
              <a:extLst>
                <a:ext uri="{FF2B5EF4-FFF2-40B4-BE49-F238E27FC236}">
                  <a16:creationId xmlns:a16="http://schemas.microsoft.com/office/drawing/2014/main" id="{DDCFAB2F-7E88-4A57-999A-2506A1FE719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11683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5" name="Freeform: Shape 194">
              <a:extLst>
                <a:ext uri="{FF2B5EF4-FFF2-40B4-BE49-F238E27FC236}">
                  <a16:creationId xmlns:a16="http://schemas.microsoft.com/office/drawing/2014/main" id="{571BEB66-3787-441F-BB54-80C05C6F13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0835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6" name="Freeform: Shape 195">
              <a:extLst>
                <a:ext uri="{FF2B5EF4-FFF2-40B4-BE49-F238E27FC236}">
                  <a16:creationId xmlns:a16="http://schemas.microsoft.com/office/drawing/2014/main" id="{641DC095-611E-4979-8664-6C0EB878FC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30082" y="3777410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7" name="Freeform: Shape 196">
              <a:extLst>
                <a:ext uri="{FF2B5EF4-FFF2-40B4-BE49-F238E27FC236}">
                  <a16:creationId xmlns:a16="http://schemas.microsoft.com/office/drawing/2014/main" id="{210B9ECF-D859-4919-A9D6-3208548F0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89231" y="3777408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8" name="Freeform: Shape 197">
              <a:extLst>
                <a:ext uri="{FF2B5EF4-FFF2-40B4-BE49-F238E27FC236}">
                  <a16:creationId xmlns:a16="http://schemas.microsoft.com/office/drawing/2014/main" id="{4FBC31D4-7E98-452C-8A87-822DE0432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481374"/>
              <a:ext cx="14097" cy="14096"/>
            </a:xfrm>
            <a:custGeom>
              <a:avLst/>
              <a:gdLst>
                <a:gd name="connsiteX0" fmla="*/ 14097 w 14097"/>
                <a:gd name="connsiteY0" fmla="*/ 7049 h 14096"/>
                <a:gd name="connsiteX1" fmla="*/ 7049 w 14097"/>
                <a:gd name="connsiteY1" fmla="*/ 14097 h 14096"/>
                <a:gd name="connsiteX2" fmla="*/ 0 w 14097"/>
                <a:gd name="connsiteY2" fmla="*/ 7049 h 14096"/>
                <a:gd name="connsiteX3" fmla="*/ 7049 w 14097"/>
                <a:gd name="connsiteY3" fmla="*/ 0 h 14096"/>
                <a:gd name="connsiteX4" fmla="*/ 14097 w 14097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302346C-F328-435B-87ED-447C6F8542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0" name="Freeform: Shape 199">
              <a:extLst>
                <a:ext uri="{FF2B5EF4-FFF2-40B4-BE49-F238E27FC236}">
                  <a16:creationId xmlns:a16="http://schemas.microsoft.com/office/drawing/2014/main" id="{B94F507E-9E94-432E-AE8A-A6CB2C5D0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9 w 14096"/>
                <a:gd name="connsiteY1" fmla="*/ 14097 h 14096"/>
                <a:gd name="connsiteX2" fmla="*/ 0 w 14096"/>
                <a:gd name="connsiteY2" fmla="*/ 7049 h 14096"/>
                <a:gd name="connsiteX3" fmla="*/ 7049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1" name="Freeform: Shape 200">
              <a:extLst>
                <a:ext uri="{FF2B5EF4-FFF2-40B4-BE49-F238E27FC236}">
                  <a16:creationId xmlns:a16="http://schemas.microsoft.com/office/drawing/2014/main" id="{1FFAC4F0-FD7F-4943-B60E-E276F8B23FD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2" name="Freeform: Shape 201">
              <a:extLst>
                <a:ext uri="{FF2B5EF4-FFF2-40B4-BE49-F238E27FC236}">
                  <a16:creationId xmlns:a16="http://schemas.microsoft.com/office/drawing/2014/main" id="{A8A5D871-92FD-43C3-BF94-0B524FA7D3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481374"/>
              <a:ext cx="14096" cy="14096"/>
            </a:xfrm>
            <a:custGeom>
              <a:avLst/>
              <a:gdLst>
                <a:gd name="connsiteX0" fmla="*/ 14097 w 14096"/>
                <a:gd name="connsiteY0" fmla="*/ 7049 h 14096"/>
                <a:gd name="connsiteX1" fmla="*/ 7048 w 14096"/>
                <a:gd name="connsiteY1" fmla="*/ 14097 h 14096"/>
                <a:gd name="connsiteX2" fmla="*/ 0 w 14096"/>
                <a:gd name="connsiteY2" fmla="*/ 7049 h 14096"/>
                <a:gd name="connsiteX3" fmla="*/ 7048 w 14096"/>
                <a:gd name="connsiteY3" fmla="*/ 0 h 14096"/>
                <a:gd name="connsiteX4" fmla="*/ 14097 w 14096"/>
                <a:gd name="connsiteY4" fmla="*/ 7049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3" name="Freeform: Shape 202">
              <a:extLst>
                <a:ext uri="{FF2B5EF4-FFF2-40B4-BE49-F238E27FC236}">
                  <a16:creationId xmlns:a16="http://schemas.microsoft.com/office/drawing/2014/main" id="{6A79A241-1665-453E-ADD4-18892D4F8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481373"/>
              <a:ext cx="14096" cy="14097"/>
            </a:xfrm>
            <a:custGeom>
              <a:avLst/>
              <a:gdLst>
                <a:gd name="connsiteX0" fmla="*/ 14097 w 14096"/>
                <a:gd name="connsiteY0" fmla="*/ 7049 h 14097"/>
                <a:gd name="connsiteX1" fmla="*/ 7048 w 14096"/>
                <a:gd name="connsiteY1" fmla="*/ 14097 h 14097"/>
                <a:gd name="connsiteX2" fmla="*/ 0 w 14096"/>
                <a:gd name="connsiteY2" fmla="*/ 7049 h 14097"/>
                <a:gd name="connsiteX3" fmla="*/ 7048 w 14096"/>
                <a:gd name="connsiteY3" fmla="*/ 0 h 14097"/>
                <a:gd name="connsiteX4" fmla="*/ 14097 w 14096"/>
                <a:gd name="connsiteY4" fmla="*/ 7049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4" name="Freeform: Shape 203">
              <a:extLst>
                <a:ext uri="{FF2B5EF4-FFF2-40B4-BE49-F238E27FC236}">
                  <a16:creationId xmlns:a16="http://schemas.microsoft.com/office/drawing/2014/main" id="{81EABE18-4189-4E07-93C9-9B76673E3EE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40622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5" name="Freeform: Shape 204">
              <a:extLst>
                <a:ext uri="{FF2B5EF4-FFF2-40B4-BE49-F238E27FC236}">
                  <a16:creationId xmlns:a16="http://schemas.microsoft.com/office/drawing/2014/main" id="{B658A0EE-6F09-4EF7-B5E7-F23A556B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40623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6" name="Freeform: Shape 205">
              <a:extLst>
                <a:ext uri="{FF2B5EF4-FFF2-40B4-BE49-F238E27FC236}">
                  <a16:creationId xmlns:a16="http://schemas.microsoft.com/office/drawing/2014/main" id="{15EB019C-C95B-4DE3-BD17-DC20F8007A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406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7" name="Freeform: Shape 206">
              <a:extLst>
                <a:ext uri="{FF2B5EF4-FFF2-40B4-BE49-F238E27FC236}">
                  <a16:creationId xmlns:a16="http://schemas.microsoft.com/office/drawing/2014/main" id="{2948B3ED-79C1-47C8-B712-0BFB5536C3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4062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8" name="Freeform: Shape 207">
              <a:extLst>
                <a:ext uri="{FF2B5EF4-FFF2-40B4-BE49-F238E27FC236}">
                  <a16:creationId xmlns:a16="http://schemas.microsoft.com/office/drawing/2014/main" id="{13387DB9-900B-422D-90F7-C5C7EB5D59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4063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9" name="Freeform: Shape 208">
              <a:extLst>
                <a:ext uri="{FF2B5EF4-FFF2-40B4-BE49-F238E27FC236}">
                  <a16:creationId xmlns:a16="http://schemas.microsoft.com/office/drawing/2014/main" id="{48FDCCF3-E6D6-4CD0-9D47-02FE785C7A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40631"/>
              <a:ext cx="14096" cy="14097"/>
            </a:xfrm>
            <a:custGeom>
              <a:avLst/>
              <a:gdLst>
                <a:gd name="connsiteX0" fmla="*/ 14097 w 14096"/>
                <a:gd name="connsiteY0" fmla="*/ 7048 h 14097"/>
                <a:gd name="connsiteX1" fmla="*/ 7048 w 14096"/>
                <a:gd name="connsiteY1" fmla="*/ 14097 h 14097"/>
                <a:gd name="connsiteX2" fmla="*/ 0 w 14096"/>
                <a:gd name="connsiteY2" fmla="*/ 7048 h 14097"/>
                <a:gd name="connsiteX3" fmla="*/ 7048 w 14096"/>
                <a:gd name="connsiteY3" fmla="*/ 0 h 14097"/>
                <a:gd name="connsiteX4" fmla="*/ 14097 w 14096"/>
                <a:gd name="connsiteY4" fmla="*/ 7048 h 140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7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0" name="Freeform: Shape 209">
              <a:extLst>
                <a:ext uri="{FF2B5EF4-FFF2-40B4-BE49-F238E27FC236}">
                  <a16:creationId xmlns:a16="http://schemas.microsoft.com/office/drawing/2014/main" id="{BC14E8F6-33F6-47CE-9A24-EA71D71496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599781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F78CC38F-63FC-4552-B17B-8D79D3C8F8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89042823-A002-49CE-B03D-ED1291DC1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3" name="Freeform: Shape 212">
              <a:extLst>
                <a:ext uri="{FF2B5EF4-FFF2-40B4-BE49-F238E27FC236}">
                  <a16:creationId xmlns:a16="http://schemas.microsoft.com/office/drawing/2014/main" id="{96EFC6CE-198B-489B-B1EE-72CE842628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599781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4" name="Freeform: Shape 213">
              <a:extLst>
                <a:ext uri="{FF2B5EF4-FFF2-40B4-BE49-F238E27FC236}">
                  <a16:creationId xmlns:a16="http://schemas.microsoft.com/office/drawing/2014/main" id="{49FEA23D-54D9-45D7-9325-1E2F638C9C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599780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5" name="Freeform: Shape 214">
              <a:extLst>
                <a:ext uri="{FF2B5EF4-FFF2-40B4-BE49-F238E27FC236}">
                  <a16:creationId xmlns:a16="http://schemas.microsoft.com/office/drawing/2014/main" id="{2DB04EE3-370F-49CE-BCFE-C2999C3CF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59978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6" name="Freeform: Shape 215">
              <a:extLst>
                <a:ext uri="{FF2B5EF4-FFF2-40B4-BE49-F238E27FC236}">
                  <a16:creationId xmlns:a16="http://schemas.microsoft.com/office/drawing/2014/main" id="{8BCBCC34-797D-41A8-8AD1-7E03E1BBFF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659026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7" name="Freeform: Shape 216">
              <a:extLst>
                <a:ext uri="{FF2B5EF4-FFF2-40B4-BE49-F238E27FC236}">
                  <a16:creationId xmlns:a16="http://schemas.microsoft.com/office/drawing/2014/main" id="{AFF5C1F8-0EDE-4835-89E6-1FCB2EA395F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8" name="Freeform: Shape 217">
              <a:extLst>
                <a:ext uri="{FF2B5EF4-FFF2-40B4-BE49-F238E27FC236}">
                  <a16:creationId xmlns:a16="http://schemas.microsoft.com/office/drawing/2014/main" id="{6171D504-6300-457C-AFCC-064DBB3FCC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19" name="Freeform: Shape 218">
              <a:extLst>
                <a:ext uri="{FF2B5EF4-FFF2-40B4-BE49-F238E27FC236}">
                  <a16:creationId xmlns:a16="http://schemas.microsoft.com/office/drawing/2014/main" id="{62ACE739-C8C4-4495-B04C-C3AFC44811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0" name="Freeform: Shape 219">
              <a:extLst>
                <a:ext uri="{FF2B5EF4-FFF2-40B4-BE49-F238E27FC236}">
                  <a16:creationId xmlns:a16="http://schemas.microsoft.com/office/drawing/2014/main" id="{3F4771CD-CDCA-4FFE-8EF5-E42D1781E7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1" name="Freeform: Shape 220">
              <a:extLst>
                <a:ext uri="{FF2B5EF4-FFF2-40B4-BE49-F238E27FC236}">
                  <a16:creationId xmlns:a16="http://schemas.microsoft.com/office/drawing/2014/main" id="{A10C0BFE-A8F9-4E21-9DFD-37A4D26C6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65902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2" name="Freeform: Shape 221">
              <a:extLst>
                <a:ext uri="{FF2B5EF4-FFF2-40B4-BE49-F238E27FC236}">
                  <a16:creationId xmlns:a16="http://schemas.microsoft.com/office/drawing/2014/main" id="{4D8D4EF9-4EF7-4538-A4AE-439F9335EA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6" y="3718177"/>
              <a:ext cx="14097" cy="14096"/>
            </a:xfrm>
            <a:custGeom>
              <a:avLst/>
              <a:gdLst>
                <a:gd name="connsiteX0" fmla="*/ 14097 w 14097"/>
                <a:gd name="connsiteY0" fmla="*/ 7048 h 14096"/>
                <a:gd name="connsiteX1" fmla="*/ 7049 w 14097"/>
                <a:gd name="connsiteY1" fmla="*/ 14097 h 14096"/>
                <a:gd name="connsiteX2" fmla="*/ 0 w 14097"/>
                <a:gd name="connsiteY2" fmla="*/ 7048 h 14096"/>
                <a:gd name="connsiteX3" fmla="*/ 7049 w 14097"/>
                <a:gd name="connsiteY3" fmla="*/ 0 h 14096"/>
                <a:gd name="connsiteX4" fmla="*/ 14097 w 14097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3" name="Freeform: Shape 222">
              <a:extLst>
                <a:ext uri="{FF2B5EF4-FFF2-40B4-BE49-F238E27FC236}">
                  <a16:creationId xmlns:a16="http://schemas.microsoft.com/office/drawing/2014/main" id="{7E0500AB-5662-43B9-95C2-2EC80CC54F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7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4" name="Freeform: Shape 223">
              <a:extLst>
                <a:ext uri="{FF2B5EF4-FFF2-40B4-BE49-F238E27FC236}">
                  <a16:creationId xmlns:a16="http://schemas.microsoft.com/office/drawing/2014/main" id="{984021AD-A6A2-4CDA-A953-72FBA7598B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7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9 w 14096"/>
                <a:gd name="connsiteY1" fmla="*/ 14097 h 14096"/>
                <a:gd name="connsiteX2" fmla="*/ 0 w 14096"/>
                <a:gd name="connsiteY2" fmla="*/ 7048 h 14096"/>
                <a:gd name="connsiteX3" fmla="*/ 7049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5" name="Freeform: Shape 224">
              <a:extLst>
                <a:ext uri="{FF2B5EF4-FFF2-40B4-BE49-F238E27FC236}">
                  <a16:creationId xmlns:a16="http://schemas.microsoft.com/office/drawing/2014/main" id="{FD1FBF47-CAC8-4385-9DC7-C9BB6167EA6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2" y="3718177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6" name="Freeform: Shape 225">
              <a:extLst>
                <a:ext uri="{FF2B5EF4-FFF2-40B4-BE49-F238E27FC236}">
                  <a16:creationId xmlns:a16="http://schemas.microsoft.com/office/drawing/2014/main" id="{FBAEE482-005F-4288-8D66-09EA246C45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68" y="3718172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7" name="Freeform: Shape 226">
              <a:extLst>
                <a:ext uri="{FF2B5EF4-FFF2-40B4-BE49-F238E27FC236}">
                  <a16:creationId xmlns:a16="http://schemas.microsoft.com/office/drawing/2014/main" id="{2C5DCF49-33DE-4AFF-818E-42F59F2804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17" y="3718176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8" name="Freeform: Shape 227">
              <a:extLst>
                <a:ext uri="{FF2B5EF4-FFF2-40B4-BE49-F238E27FC236}">
                  <a16:creationId xmlns:a16="http://schemas.microsoft.com/office/drawing/2014/main" id="{866903F3-208B-46D5-925B-254DC74291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48472" y="3777419"/>
              <a:ext cx="14097" cy="14099"/>
            </a:xfrm>
            <a:custGeom>
              <a:avLst/>
              <a:gdLst>
                <a:gd name="connsiteX0" fmla="*/ 14097 w 14097"/>
                <a:gd name="connsiteY0" fmla="*/ 7051 h 14099"/>
                <a:gd name="connsiteX1" fmla="*/ 7049 w 14097"/>
                <a:gd name="connsiteY1" fmla="*/ 14099 h 14099"/>
                <a:gd name="connsiteX2" fmla="*/ 0 w 14097"/>
                <a:gd name="connsiteY2" fmla="*/ 7051 h 14099"/>
                <a:gd name="connsiteX3" fmla="*/ 7049 w 14097"/>
                <a:gd name="connsiteY3" fmla="*/ 2 h 14099"/>
                <a:gd name="connsiteX4" fmla="*/ 14097 w 14097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7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9" name="Freeform: Shape 228">
              <a:extLst>
                <a:ext uri="{FF2B5EF4-FFF2-40B4-BE49-F238E27FC236}">
                  <a16:creationId xmlns:a16="http://schemas.microsoft.com/office/drawing/2014/main" id="{2550D219-E342-4A38-BB89-575C1EE7A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07622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0" name="Freeform: Shape 229">
              <a:extLst>
                <a:ext uri="{FF2B5EF4-FFF2-40B4-BE49-F238E27FC236}">
                  <a16:creationId xmlns:a16="http://schemas.microsoft.com/office/drawing/2014/main" id="{5B5485FC-95D0-4660-9594-2C9BD3B776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66868" y="377741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9 w 14096"/>
                <a:gd name="connsiteY1" fmla="*/ 14099 h 14099"/>
                <a:gd name="connsiteX2" fmla="*/ 0 w 14096"/>
                <a:gd name="connsiteY2" fmla="*/ 7051 h 14099"/>
                <a:gd name="connsiteX3" fmla="*/ 7049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1" name="Freeform: Shape 230">
              <a:extLst>
                <a:ext uri="{FF2B5EF4-FFF2-40B4-BE49-F238E27FC236}">
                  <a16:creationId xmlns:a16="http://schemas.microsoft.com/office/drawing/2014/main" id="{2EA358DA-C7E8-4DF8-B7D6-CC58295655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26024" y="3777383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2" name="Freeform: Shape 231">
              <a:extLst>
                <a:ext uri="{FF2B5EF4-FFF2-40B4-BE49-F238E27FC236}">
                  <a16:creationId xmlns:a16="http://schemas.microsoft.com/office/drawing/2014/main" id="{7990E8BB-4369-4845-8436-A6F3FE1D1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85287" y="3777429"/>
              <a:ext cx="14096" cy="14099"/>
            </a:xfrm>
            <a:custGeom>
              <a:avLst/>
              <a:gdLst>
                <a:gd name="connsiteX0" fmla="*/ 14097 w 14096"/>
                <a:gd name="connsiteY0" fmla="*/ 7051 h 14099"/>
                <a:gd name="connsiteX1" fmla="*/ 7048 w 14096"/>
                <a:gd name="connsiteY1" fmla="*/ 14099 h 14099"/>
                <a:gd name="connsiteX2" fmla="*/ 0 w 14096"/>
                <a:gd name="connsiteY2" fmla="*/ 7051 h 14099"/>
                <a:gd name="connsiteX3" fmla="*/ 7048 w 14096"/>
                <a:gd name="connsiteY3" fmla="*/ 2 h 14099"/>
                <a:gd name="connsiteX4" fmla="*/ 14097 w 14096"/>
                <a:gd name="connsiteY4" fmla="*/ 7051 h 1409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9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3" name="Freeform: Shape 232">
              <a:extLst>
                <a:ext uri="{FF2B5EF4-FFF2-40B4-BE49-F238E27FC236}">
                  <a16:creationId xmlns:a16="http://schemas.microsoft.com/office/drawing/2014/main" id="{D6C050C5-1951-434B-A7FE-D271E73F82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444424" y="3777424"/>
              <a:ext cx="14096" cy="14096"/>
            </a:xfrm>
            <a:custGeom>
              <a:avLst/>
              <a:gdLst>
                <a:gd name="connsiteX0" fmla="*/ 14097 w 14096"/>
                <a:gd name="connsiteY0" fmla="*/ 7048 h 14096"/>
                <a:gd name="connsiteX1" fmla="*/ 7048 w 14096"/>
                <a:gd name="connsiteY1" fmla="*/ 14097 h 14096"/>
                <a:gd name="connsiteX2" fmla="*/ 0 w 14096"/>
                <a:gd name="connsiteY2" fmla="*/ 7048 h 14096"/>
                <a:gd name="connsiteX3" fmla="*/ 7048 w 14096"/>
                <a:gd name="connsiteY3" fmla="*/ 0 h 14096"/>
                <a:gd name="connsiteX4" fmla="*/ 14097 w 14096"/>
                <a:gd name="connsiteY4" fmla="*/ 7048 h 140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6" h="14096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pic>
        <p:nvPicPr>
          <p:cNvPr id="20" name="Obrázek 19" descr="Obsah obrázku symbol, Grafika, snímek obrazovky, Písmo&#10;&#10;Obsah generovaný pomocí AI může být nesprávný.">
            <a:extLst>
              <a:ext uri="{FF2B5EF4-FFF2-40B4-BE49-F238E27FC236}">
                <a16:creationId xmlns:a16="http://schemas.microsoft.com/office/drawing/2014/main" id="{B7586A91-5205-FE81-1E20-212CC28F391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84" r="28368" b="4"/>
          <a:stretch>
            <a:fillRect/>
          </a:stretch>
        </p:blipFill>
        <p:spPr>
          <a:xfrm>
            <a:off x="4542412" y="3850995"/>
            <a:ext cx="2013902" cy="2013902"/>
          </a:xfrm>
          <a:custGeom>
            <a:avLst/>
            <a:gdLst/>
            <a:ahLst/>
            <a:cxnLst/>
            <a:rect l="l" t="t" r="r" b="b"/>
            <a:pathLst>
              <a:path w="2013902" h="2013902">
                <a:moveTo>
                  <a:pt x="1006951" y="0"/>
                </a:moveTo>
                <a:cubicBezTo>
                  <a:pt x="1563075" y="0"/>
                  <a:pt x="2013902" y="450827"/>
                  <a:pt x="2013902" y="1006951"/>
                </a:cubicBezTo>
                <a:cubicBezTo>
                  <a:pt x="2013902" y="1563075"/>
                  <a:pt x="1563075" y="2013902"/>
                  <a:pt x="1006951" y="2013902"/>
                </a:cubicBezTo>
                <a:cubicBezTo>
                  <a:pt x="450827" y="2013902"/>
                  <a:pt x="0" y="1563075"/>
                  <a:pt x="0" y="1006951"/>
                </a:cubicBezTo>
                <a:cubicBezTo>
                  <a:pt x="0" y="450827"/>
                  <a:pt x="450827" y="0"/>
                  <a:pt x="1006951" y="0"/>
                </a:cubicBezTo>
                <a:close/>
              </a:path>
            </a:pathLst>
          </a:custGeom>
        </p:spPr>
      </p:pic>
      <p:sp>
        <p:nvSpPr>
          <p:cNvPr id="53" name="Content Placeholder 52">
            <a:extLst>
              <a:ext uri="{FF2B5EF4-FFF2-40B4-BE49-F238E27FC236}">
                <a16:creationId xmlns:a16="http://schemas.microsoft.com/office/drawing/2014/main" id="{CAE692E0-7760-2546-6821-C6DE88E610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305" y="56157"/>
            <a:ext cx="3586209" cy="1738163"/>
          </a:xfrm>
        </p:spPr>
        <p:txBody>
          <a:bodyPr anchor="ctr">
            <a:normAutofit/>
          </a:bodyPr>
          <a:lstStyle/>
          <a:p>
            <a:pPr marL="0" indent="0" algn="ctr">
              <a:buNone/>
            </a:pPr>
            <a:r>
              <a:rPr lang="cs-CZ" dirty="0">
                <a:solidFill>
                  <a:schemeClr val="bg1"/>
                </a:solidFill>
              </a:rPr>
              <a:t>Naše komunikační a inspirační platformy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6" name="TextovéPole 25">
            <a:extLst>
              <a:ext uri="{FF2B5EF4-FFF2-40B4-BE49-F238E27FC236}">
                <a16:creationId xmlns:a16="http://schemas.microsoft.com/office/drawing/2014/main" id="{B341688F-DD2F-988D-6E89-280F33FADFE1}"/>
              </a:ext>
            </a:extLst>
          </p:cNvPr>
          <p:cNvSpPr txBox="1"/>
          <p:nvPr/>
        </p:nvSpPr>
        <p:spPr>
          <a:xfrm>
            <a:off x="8112152" y="2413337"/>
            <a:ext cx="3586209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Co funguje dobře, co by chtělo vylepšit?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Jak probíhá komunikace?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dirty="0">
                <a:solidFill>
                  <a:schemeClr val="bg1"/>
                </a:solidFill>
              </a:rPr>
              <a:t>Jak řešíme rozdělení úkolů?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l-P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957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!!Rectangle">
            <a:extLst>
              <a:ext uri="{FF2B5EF4-FFF2-40B4-BE49-F238E27FC236}">
                <a16:creationId xmlns:a16="http://schemas.microsoft.com/office/drawing/2014/main" id="{362810D9-2C5A-477D-949C-C191895477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8467"/>
            <a:ext cx="12191999" cy="6866467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26" name="Picture 2" descr="Rising Graph Arrow Chart Animation Transparent Background">
            <a:extLst>
              <a:ext uri="{FF2B5EF4-FFF2-40B4-BE49-F238E27FC236}">
                <a16:creationId xmlns:a16="http://schemas.microsoft.com/office/drawing/2014/main" id="{B390B1DD-721A-0851-61A4-04A36C4619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03" y="202433"/>
            <a:ext cx="1219198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Nadpis 1">
            <a:extLst>
              <a:ext uri="{FF2B5EF4-FFF2-40B4-BE49-F238E27FC236}">
                <a16:creationId xmlns:a16="http://schemas.microsoft.com/office/drawing/2014/main" id="{E14ECC8A-AC35-C0E6-8C4D-E0BE9FD27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591344"/>
            <a:ext cx="3200400" cy="5585619"/>
          </a:xfrm>
        </p:spPr>
        <p:txBody>
          <a:bodyPr>
            <a:normAutofit/>
          </a:bodyPr>
          <a:lstStyle/>
          <a:p>
            <a:r>
              <a:rPr lang="cs-CZ" sz="4100">
                <a:solidFill>
                  <a:srgbClr val="FFFFFF"/>
                </a:solidFill>
              </a:rPr>
              <a:t>Retrospektiva</a:t>
            </a:r>
          </a:p>
        </p:txBody>
      </p:sp>
      <p:sp>
        <p:nvSpPr>
          <p:cNvPr id="1033" name="Arc 103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Zástupný obsah 2">
            <a:extLst>
              <a:ext uri="{FF2B5EF4-FFF2-40B4-BE49-F238E27FC236}">
                <a16:creationId xmlns:a16="http://schemas.microsoft.com/office/drawing/2014/main" id="{0657B021-95C2-512C-024F-535D4E1BAE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cs-CZ" b="1">
                <a:solidFill>
                  <a:srgbClr val="FFFFFF"/>
                </a:solidFill>
              </a:rPr>
              <a:t>S čím jsme spokojeni?</a:t>
            </a:r>
          </a:p>
          <a:p>
            <a:r>
              <a:rPr lang="cs-CZ" b="1">
                <a:solidFill>
                  <a:srgbClr val="FFFFFF"/>
                </a:solidFill>
              </a:rPr>
              <a:t>Co chceme vylepšit</a:t>
            </a:r>
          </a:p>
          <a:p>
            <a:endParaRPr lang="cs-CZ" b="1">
              <a:solidFill>
                <a:srgbClr val="FFFFFF"/>
              </a:solidFill>
            </a:endParaRPr>
          </a:p>
          <a:p>
            <a:endParaRPr lang="cs-CZ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886320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04787C-23EC-90A2-7984-3441620063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délník 1">
            <a:extLst>
              <a:ext uri="{FF2B5EF4-FFF2-40B4-BE49-F238E27FC236}">
                <a16:creationId xmlns:a16="http://schemas.microsoft.com/office/drawing/2014/main" id="{C27FCB24-A283-3680-C601-E85CAD25F21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600" b="1">
                <a:ln w="22225">
                  <a:solidFill>
                    <a:schemeClr val="tx1"/>
                  </a:solidFill>
                  <a:miter lim="800000"/>
                </a:ln>
                <a:noFill/>
                <a:highlight>
                  <a:srgbClr val="000000"/>
                </a:highlight>
              </a:rPr>
              <a:t>Grafické problémy</a:t>
            </a:r>
            <a:endParaRPr lang="cs-CZ"/>
          </a:p>
        </p:txBody>
      </p:sp>
      <p:sp>
        <p:nvSpPr>
          <p:cNvPr id="6" name="Nadpis 1">
            <a:extLst>
              <a:ext uri="{FF2B5EF4-FFF2-40B4-BE49-F238E27FC236}">
                <a16:creationId xmlns:a16="http://schemas.microsoft.com/office/drawing/2014/main" id="{3DE5991A-2FB2-5542-5FB7-9F834E7D9C1B}"/>
              </a:ext>
            </a:extLst>
          </p:cNvPr>
          <p:cNvSpPr txBox="1">
            <a:spLocks/>
          </p:cNvSpPr>
          <p:nvPr/>
        </p:nvSpPr>
        <p:spPr>
          <a:xfrm>
            <a:off x="2458452" y="2913197"/>
            <a:ext cx="7275095" cy="1031605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b">
            <a:normAutofit fontScale="925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cs-CZ" b="1" dirty="0">
                <a:solidFill>
                  <a:schemeClr val="bg1"/>
                </a:solidFill>
                <a:highlight>
                  <a:srgbClr val="000000"/>
                </a:highlight>
              </a:rPr>
              <a:t>Děkujeme za pozornost</a:t>
            </a:r>
          </a:p>
        </p:txBody>
      </p:sp>
    </p:spTree>
    <p:extLst>
      <p:ext uri="{BB962C8B-B14F-4D97-AF65-F5344CB8AC3E}">
        <p14:creationId xmlns:p14="http://schemas.microsoft.com/office/powerpoint/2010/main" val="1729483299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Motiv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c2818c6b-54ed-4af6-8b52-34823b158264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6CFE1DEF5B3B35428F84049BA9D2D965" ma:contentTypeVersion="10" ma:contentTypeDescription="Vytvoří nový dokument" ma:contentTypeScope="" ma:versionID="93795c93ef241bb0d06486d1182d3359">
  <xsd:schema xmlns:xsd="http://www.w3.org/2001/XMLSchema" xmlns:xs="http://www.w3.org/2001/XMLSchema" xmlns:p="http://schemas.microsoft.com/office/2006/metadata/properties" xmlns:ns3="c2818c6b-54ed-4af6-8b52-34823b158264" targetNamespace="http://schemas.microsoft.com/office/2006/metadata/properties" ma:root="true" ma:fieldsID="44441470bcf8363f8c561c419bea4f60" ns3:_="">
    <xsd:import namespace="c2818c6b-54ed-4af6-8b52-34823b158264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2818c6b-54ed-4af6-8b52-34823b158264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Metadata" ma:index="9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0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3" nillable="true" ma:displayName="_activity" ma:hidden="true" ma:internalName="_activity">
      <xsd:simpleType>
        <xsd:restriction base="dms:Note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obsahu"/>
        <xsd:element ref="dc:title" minOccurs="0" maxOccurs="1" ma:index="4" ma:displayName="Nadpis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F6E7E37-6EA7-4860-BB9F-87C8780B8A7C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c2818c6b-54ed-4af6-8b52-34823b158264"/>
    <ds:schemaRef ds:uri="http://purl.org/dc/dcmitype/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AB28AF99-506F-4BD0-8AA0-B53904531CD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CCD18BE-B10F-4A9D-9F34-16DE2EC38780}">
  <ds:schemaRefs>
    <ds:schemaRef ds:uri="c2818c6b-54ed-4af6-8b52-34823b158264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154</Words>
  <Application>Microsoft Office PowerPoint</Application>
  <PresentationFormat>Širokoúhlá obrazovka</PresentationFormat>
  <Paragraphs>31</Paragraphs>
  <Slides>9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4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9</vt:i4>
      </vt:variant>
    </vt:vector>
  </HeadingPairs>
  <TitlesOfParts>
    <vt:vector size="14" baseType="lpstr">
      <vt:lpstr>Aptos</vt:lpstr>
      <vt:lpstr>Aptos Display</vt:lpstr>
      <vt:lpstr>Arial</vt:lpstr>
      <vt:lpstr>Calibri</vt:lpstr>
      <vt:lpstr>Motiv Office</vt:lpstr>
      <vt:lpstr>Raketoví inženýři</vt:lpstr>
      <vt:lpstr>Implementační platformy a programovací jazyky</vt:lpstr>
      <vt:lpstr>Na čem pracujeme</vt:lpstr>
      <vt:lpstr>Co máme hotovo</vt:lpstr>
      <vt:lpstr>Use case diagram</vt:lpstr>
      <vt:lpstr>Bussines model</vt:lpstr>
      <vt:lpstr>Týmové nástroje a poznatky</vt:lpstr>
      <vt:lpstr>Retrospektiva</vt:lpstr>
      <vt:lpstr>Prezentace aplikace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Tomáš Valenta</dc:creator>
  <cp:lastModifiedBy>Daniel Bušek</cp:lastModifiedBy>
  <cp:revision>34</cp:revision>
  <dcterms:created xsi:type="dcterms:W3CDTF">2025-10-28T19:52:44Z</dcterms:created>
  <dcterms:modified xsi:type="dcterms:W3CDTF">2025-10-30T19:34:50Z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0x0101006CFE1DEF5B3B35428F84049BA9D2D965</vt:lpwstr>
  </property>
</Properties>
</file>