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61" r:id="rId8"/>
    <p:sldId id="264" r:id="rId9"/>
    <p:sldId id="262" r:id="rId10"/>
    <p:sldId id="263" r:id="rId11"/>
    <p:sldId id="258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EDA129-3D23-1311-8229-F74225E6FAAA}" v="28" dt="2025-10-29T09:34:10.624"/>
    <p1510:client id="{A6EDDEC8-46D7-4EB7-BEA3-5326454D3A9E}" v="19" dt="2025-10-29T07:53:43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74" y="1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C25FC4-B343-5FC6-2747-6A52F77D7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F5B5182-1458-11F6-B921-810990220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37A67A6-3A9F-0DA7-CC1E-BDB66E56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3CC-D439-4835-8F31-75D8DB0D6A50}" type="datetimeFigureOut">
              <a:rPr lang="cs-CZ" smtClean="0"/>
              <a:t>29.10.2025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F0A2218-8938-1685-890D-8674FA8F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FF9A75F-1CC1-5775-D282-2070C9AC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931B-AED6-4C6A-99EA-F93BCF0722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426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B57EC0-4B6F-D9FD-03C7-FA94F22D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22BD4BE-1E4B-D5D8-5EB8-6E3F470C3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E14584-897A-B0F3-C372-1D802146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3CC-D439-4835-8F31-75D8DB0D6A50}" type="datetimeFigureOut">
              <a:rPr lang="cs-CZ" smtClean="0"/>
              <a:t>29.10.2025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7585707-61D0-B642-0683-FCBFC353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00D72CD-D031-6E1E-3F84-F21FB6DD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931B-AED6-4C6A-99EA-F93BCF0722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625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341E8E5-D17E-F7B6-3119-FE8255903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2C66557-4E41-F886-C95F-F35FF4AF2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85E663A-5D95-EC51-33BA-30CC99682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3CC-D439-4835-8F31-75D8DB0D6A50}" type="datetimeFigureOut">
              <a:rPr lang="cs-CZ" smtClean="0"/>
              <a:t>29.10.2025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AFF7AA7-7128-114B-4057-ACDAF415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0AB302-FEAB-7476-FE21-2F4EED24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931B-AED6-4C6A-99EA-F93BCF0722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223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ADF090-F3F8-D487-4DA1-B56BE17E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E1660EB-99CF-3792-3EEC-48EFE82E0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610C012-008E-537C-3F52-26FA428C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3CC-D439-4835-8F31-75D8DB0D6A50}" type="datetimeFigureOut">
              <a:rPr lang="cs-CZ" smtClean="0"/>
              <a:t>29.10.2025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CD92F8A-40A5-8134-580D-9D4ECB6A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759D680-59E9-C287-2587-E56C8BFA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931B-AED6-4C6A-99EA-F93BCF0722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664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07D3EA-B8B0-3430-13D0-AC20F6FA9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30EF45E-254F-E3EE-4247-676EA92C6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CC6069B-FC82-CE72-015C-CBC98AF2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3CC-D439-4835-8F31-75D8DB0D6A50}" type="datetimeFigureOut">
              <a:rPr lang="cs-CZ" smtClean="0"/>
              <a:t>29.10.2025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9E63746-E4CC-3866-E06E-F58FFAEF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A1CBAA3-E26F-9682-B079-2610E3F3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931B-AED6-4C6A-99EA-F93BCF0722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582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44AF51-0D74-6C24-0639-445E7645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846A1A-84EC-F6D4-2610-AA404097C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95AA4F7-2D47-33F8-5810-2C6D25D54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4047C83-BB1B-1547-4C60-0CBB4F3E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3CC-D439-4835-8F31-75D8DB0D6A50}" type="datetimeFigureOut">
              <a:rPr lang="cs-CZ" smtClean="0"/>
              <a:t>29.10.2025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0737B79-EF00-557D-54AB-330BBE73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A2D4722-E8C4-E0B1-822E-FC64981D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931B-AED6-4C6A-99EA-F93BCF0722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532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391B89-2A80-6093-D9D2-02039DD0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6887F33-986C-8A63-26F9-EC8A48EE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78513B8-99B5-81B9-46E7-C2F4D22F8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EC32150-E186-6C19-0282-6999D2D2E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0B017C6-A83F-F58D-28C5-624FD745F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73BF8B5-7B2D-C5F7-24CB-FDABB8A8A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3CC-D439-4835-8F31-75D8DB0D6A50}" type="datetimeFigureOut">
              <a:rPr lang="cs-CZ" smtClean="0"/>
              <a:t>29.10.2025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D9CC425-05A1-709E-EC20-0FD2CB171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6759949-30D1-F4EC-8533-018044DB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931B-AED6-4C6A-99EA-F93BCF0722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087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AFFBF4-6985-5AE8-CFDD-2E6C0B0B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5B5E7F0F-CD84-012F-3B8C-6CC37587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3CC-D439-4835-8F31-75D8DB0D6A50}" type="datetimeFigureOut">
              <a:rPr lang="cs-CZ" smtClean="0"/>
              <a:t>29.10.2025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664F304-D6A0-6206-F46E-6C788061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28A8FDE-3040-C3B6-A39F-A6A486F9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931B-AED6-4C6A-99EA-F93BCF0722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201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9AF5389-AE78-9E30-7303-954DA2C3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3CC-D439-4835-8F31-75D8DB0D6A50}" type="datetimeFigureOut">
              <a:rPr lang="cs-CZ" smtClean="0"/>
              <a:t>29.10.2025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516B191-0B1A-DF6D-B5C5-053314D5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2A3C4EE-A630-DF79-C264-B49DF08D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931B-AED6-4C6A-99EA-F93BCF0722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2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A75B69-C6EB-268C-0132-2FF6599A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F7C9FD2-C661-FFC9-0DAA-7E4E8579E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649A9B-C21D-4BB5-3F19-81D023C78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9485490-47A3-0ED6-DFED-F58ADA6A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3CC-D439-4835-8F31-75D8DB0D6A50}" type="datetimeFigureOut">
              <a:rPr lang="cs-CZ" smtClean="0"/>
              <a:t>29.10.2025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31A0B18-8788-C304-AE20-373E19BD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C8F022C-9C01-2AC8-78AD-2169099E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931B-AED6-4C6A-99EA-F93BCF0722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110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6B7F7E-795F-F0F0-1882-C24A16FF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C8DAF5D-C702-F563-97D7-C250F26C7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F3C29B1-0F58-93D9-945D-5EAAC62C3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CD9A8A0-C219-77A9-8847-03956614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3CC-D439-4835-8F31-75D8DB0D6A50}" type="datetimeFigureOut">
              <a:rPr lang="cs-CZ" smtClean="0"/>
              <a:t>29.10.2025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C6CA0C8-DFB8-618A-8ABF-3CA0B569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655CE5D-16F6-A7DE-8744-90574869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931B-AED6-4C6A-99EA-F93BCF0722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248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31CF92F-1D84-12A9-E286-C38A84FD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C51187A-A859-49A5-864E-517FDAB6A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307511-2377-08B0-ABD2-2CAB1BCF6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5D83CC-D439-4835-8F31-75D8DB0D6A50}" type="datetimeFigureOut">
              <a:rPr lang="cs-CZ" smtClean="0"/>
              <a:t>29.10.2025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F3CCD67-0799-511A-3324-F8C4F373D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CC135A3-2372-CC18-8FC9-E191906B5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C1931B-AED6-4C6A-99EA-F93BCF0722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185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709DFD-100C-8B5D-17F9-194829A85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8452" y="2570433"/>
            <a:ext cx="7275095" cy="1031605"/>
          </a:xfrm>
          <a:prstGeom prst="rect">
            <a:avLst/>
          </a:prstGeom>
          <a:solidFill>
            <a:schemeClr val="tx1"/>
          </a:solidFill>
        </p:spPr>
        <p:txBody>
          <a:bodyPr/>
          <a:lstStyle/>
          <a:p>
            <a:r>
              <a:rPr lang="cs-CZ" b="1">
                <a:solidFill>
                  <a:schemeClr val="bg1"/>
                </a:solidFill>
                <a:highlight>
                  <a:srgbClr val="000000"/>
                </a:highlight>
              </a:rPr>
              <a:t>Aktuální stav projektu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3B048F1-37FF-25BC-CC42-EEFE5381E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5000" y="4173539"/>
            <a:ext cx="3200400" cy="373062"/>
          </a:xfrm>
        </p:spPr>
        <p:txBody>
          <a:bodyPr>
            <a:normAutofit fontScale="92500" lnSpcReduction="10000"/>
          </a:bodyPr>
          <a:lstStyle/>
          <a:p>
            <a:r>
              <a:rPr lang="cs-CZ"/>
              <a:t>Vytvořil Tomáš Valenta</a:t>
            </a:r>
          </a:p>
        </p:txBody>
      </p:sp>
    </p:spTree>
    <p:extLst>
      <p:ext uri="{BB962C8B-B14F-4D97-AF65-F5344CB8AC3E}">
        <p14:creationId xmlns:p14="http://schemas.microsoft.com/office/powerpoint/2010/main" val="266895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D0966-A95E-396E-17A0-3ED908088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4E612F-B2CF-F591-B4D4-3FC01D422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041" y="342900"/>
            <a:ext cx="7991309" cy="1181852"/>
          </a:xfrm>
        </p:spPr>
        <p:txBody>
          <a:bodyPr>
            <a:normAutofit/>
          </a:bodyPr>
          <a:lstStyle/>
          <a:p>
            <a:pPr algn="l"/>
            <a:r>
              <a:rPr lang="cs-CZ" sz="4800" b="1"/>
              <a:t>Problémy projektu</a:t>
            </a:r>
          </a:p>
        </p:txBody>
      </p:sp>
      <p:sp>
        <p:nvSpPr>
          <p:cNvPr id="9" name="Podnadpis 2">
            <a:extLst>
              <a:ext uri="{FF2B5EF4-FFF2-40B4-BE49-F238E27FC236}">
                <a16:creationId xmlns:a16="http://schemas.microsoft.com/office/drawing/2014/main" id="{14E9D175-B653-BF83-B29E-E4207D2039CC}"/>
              </a:ext>
            </a:extLst>
          </p:cNvPr>
          <p:cNvSpPr txBox="1">
            <a:spLocks/>
          </p:cNvSpPr>
          <p:nvPr/>
        </p:nvSpPr>
        <p:spPr>
          <a:xfrm>
            <a:off x="397041" y="1590925"/>
            <a:ext cx="10147469" cy="44429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600" dirty="0">
                <a:ea typeface="+mn-lt"/>
                <a:cs typeface="+mn-lt"/>
              </a:rPr>
              <a:t>Prezentace se bude zabývat popisem problémů, se kterými se tým setkal.</a:t>
            </a:r>
            <a:endParaRPr lang="en-US" dirty="0"/>
          </a:p>
          <a:p>
            <a:pPr algn="l"/>
            <a:endParaRPr lang="cs-CZ" sz="1600" dirty="0"/>
          </a:p>
          <a:p>
            <a:pPr algn="l"/>
            <a:r>
              <a:rPr lang="cs-CZ" sz="1600" b="1" dirty="0"/>
              <a:t>Logické problémy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600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diagram</a:t>
            </a:r>
            <a:endParaRPr lang="cs-CZ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600" dirty="0"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Definition of Done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600" dirty="0"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Definition of Ready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600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Bussiness model</a:t>
            </a:r>
            <a:endParaRPr lang="cs-CZ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cs-CZ" sz="1600" b="1" dirty="0"/>
          </a:p>
          <a:p>
            <a:pPr algn="l"/>
            <a:r>
              <a:rPr lang="cs-CZ" sz="1600" b="1" dirty="0"/>
              <a:t>Grafické problémy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600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Logo</a:t>
            </a:r>
            <a:r>
              <a:rPr lang="cs-CZ" sz="1600" dirty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600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Výběr barev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30066269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9E352-3D94-08D2-972D-4C57B401D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4A391A-8209-DE02-503D-E87B7287E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041" y="342900"/>
            <a:ext cx="7991309" cy="1181852"/>
          </a:xfrm>
        </p:spPr>
        <p:txBody>
          <a:bodyPr>
            <a:normAutofit/>
          </a:bodyPr>
          <a:lstStyle/>
          <a:p>
            <a:pPr algn="l"/>
            <a:r>
              <a:rPr lang="cs-CZ" sz="4800" b="1"/>
              <a:t>Use case diagram</a:t>
            </a:r>
          </a:p>
        </p:txBody>
      </p:sp>
      <p:sp>
        <p:nvSpPr>
          <p:cNvPr id="9" name="Podnadpis 2">
            <a:extLst>
              <a:ext uri="{FF2B5EF4-FFF2-40B4-BE49-F238E27FC236}">
                <a16:creationId xmlns:a16="http://schemas.microsoft.com/office/drawing/2014/main" id="{537E5EBC-453B-620F-2432-3EAF6AE849B0}"/>
              </a:ext>
            </a:extLst>
          </p:cNvPr>
          <p:cNvSpPr txBox="1">
            <a:spLocks/>
          </p:cNvSpPr>
          <p:nvPr/>
        </p:nvSpPr>
        <p:spPr>
          <a:xfrm>
            <a:off x="397041" y="1590925"/>
            <a:ext cx="10147469" cy="44429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600" dirty="0">
                <a:ea typeface="+mn-lt"/>
                <a:cs typeface="+mn-lt"/>
              </a:rPr>
              <a:t>Pro řešení problému se strukturou redakčního systému jsme využili Use Case diagram, který nám ukázal potřebné požadavky pro zákazníkův systém.</a:t>
            </a:r>
            <a:endParaRPr lang="en-US" dirty="0">
              <a:ea typeface="+mn-lt"/>
              <a:cs typeface="+mn-lt"/>
            </a:endParaRPr>
          </a:p>
          <a:p>
            <a:pPr algn="l"/>
            <a:endParaRPr lang="cs-CZ" sz="1600"/>
          </a:p>
        </p:txBody>
      </p:sp>
      <p:pic>
        <p:nvPicPr>
          <p:cNvPr id="4" name="Obrázek 3" descr="Obsah obrázku text, diagram, snímek obrazovky, design&#10;&#10;Obsah generovaný pomocí AI může být nesprávný.">
            <a:extLst>
              <a:ext uri="{FF2B5EF4-FFF2-40B4-BE49-F238E27FC236}">
                <a16:creationId xmlns:a16="http://schemas.microsoft.com/office/drawing/2014/main" id="{52D29611-470A-252D-5020-BAE0E7871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41" y="2357553"/>
            <a:ext cx="4210026" cy="352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4502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2F001-D4DE-B011-C557-0765AF07B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7B3DE-8B79-F877-8DF3-6245A9F7B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041" y="342900"/>
            <a:ext cx="7991309" cy="1181852"/>
          </a:xfrm>
        </p:spPr>
        <p:txBody>
          <a:bodyPr>
            <a:normAutofit/>
          </a:bodyPr>
          <a:lstStyle/>
          <a:p>
            <a:pPr algn="l"/>
            <a:r>
              <a:rPr lang="cs-CZ" sz="4800" b="1" dirty="0"/>
              <a:t>Definition </a:t>
            </a:r>
            <a:r>
              <a:rPr lang="cs-CZ" sz="4800" b="1" dirty="0" err="1"/>
              <a:t>of</a:t>
            </a:r>
            <a:r>
              <a:rPr lang="cs-CZ" sz="4800" b="1" dirty="0"/>
              <a:t> Done </a:t>
            </a:r>
          </a:p>
        </p:txBody>
      </p:sp>
      <p:sp>
        <p:nvSpPr>
          <p:cNvPr id="9" name="Podnadpis 2">
            <a:extLst>
              <a:ext uri="{FF2B5EF4-FFF2-40B4-BE49-F238E27FC236}">
                <a16:creationId xmlns:a16="http://schemas.microsoft.com/office/drawing/2014/main" id="{0348309F-A9B6-75B9-9BE6-8913DFC9E0B7}"/>
              </a:ext>
            </a:extLst>
          </p:cNvPr>
          <p:cNvSpPr txBox="1">
            <a:spLocks/>
          </p:cNvSpPr>
          <p:nvPr/>
        </p:nvSpPr>
        <p:spPr>
          <a:xfrm>
            <a:off x="397041" y="1590925"/>
            <a:ext cx="10147469" cy="444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600"/>
              <a:t>Pro zjištění potřebných požadavků pro dokončení projektu jsme si definovali potřebné požadavky.</a:t>
            </a:r>
          </a:p>
          <a:p>
            <a:pPr algn="l"/>
            <a:endParaRPr lang="cs-CZ" sz="1600"/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1600"/>
              <a:t>otestováno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1600"/>
              <a:t>dokončení </a:t>
            </a:r>
            <a:r>
              <a:rPr lang="cs-CZ" sz="1600" err="1"/>
              <a:t>frontend</a:t>
            </a:r>
            <a:endParaRPr lang="cs-CZ" sz="1600"/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1600"/>
              <a:t>dokončení </a:t>
            </a:r>
            <a:r>
              <a:rPr lang="cs-CZ" sz="1600" err="1"/>
              <a:t>backend</a:t>
            </a:r>
            <a:endParaRPr lang="cs-CZ" sz="1600"/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1600"/>
              <a:t>posláno na schválení</a:t>
            </a:r>
          </a:p>
        </p:txBody>
      </p:sp>
    </p:spTree>
    <p:extLst>
      <p:ext uri="{BB962C8B-B14F-4D97-AF65-F5344CB8AC3E}">
        <p14:creationId xmlns:p14="http://schemas.microsoft.com/office/powerpoint/2010/main" val="323699111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E65DA-1FF1-CC77-47F7-A2EC156F0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52376-0B1C-3B04-B9B4-454A279EA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041" y="342900"/>
            <a:ext cx="7991309" cy="1181852"/>
          </a:xfrm>
        </p:spPr>
        <p:txBody>
          <a:bodyPr>
            <a:normAutofit/>
          </a:bodyPr>
          <a:lstStyle/>
          <a:p>
            <a:pPr algn="l"/>
            <a:r>
              <a:rPr lang="cs-CZ" sz="4800" b="1" dirty="0"/>
              <a:t>Definition </a:t>
            </a:r>
            <a:r>
              <a:rPr lang="cs-CZ" sz="4800" b="1" dirty="0" err="1"/>
              <a:t>of</a:t>
            </a:r>
            <a:r>
              <a:rPr lang="cs-CZ" sz="4800" b="1" dirty="0"/>
              <a:t> </a:t>
            </a:r>
            <a:r>
              <a:rPr lang="cs-CZ" sz="4800" b="1" dirty="0" err="1"/>
              <a:t>Ready</a:t>
            </a:r>
            <a:r>
              <a:rPr lang="cs-CZ" sz="4800" b="1" dirty="0"/>
              <a:t> </a:t>
            </a:r>
          </a:p>
        </p:txBody>
      </p:sp>
      <p:sp>
        <p:nvSpPr>
          <p:cNvPr id="9" name="Podnadpis 2">
            <a:extLst>
              <a:ext uri="{FF2B5EF4-FFF2-40B4-BE49-F238E27FC236}">
                <a16:creationId xmlns:a16="http://schemas.microsoft.com/office/drawing/2014/main" id="{4901E6E7-C8E9-8859-310A-7778F61D419A}"/>
              </a:ext>
            </a:extLst>
          </p:cNvPr>
          <p:cNvSpPr txBox="1">
            <a:spLocks/>
          </p:cNvSpPr>
          <p:nvPr/>
        </p:nvSpPr>
        <p:spPr>
          <a:xfrm>
            <a:off x="397041" y="1590925"/>
            <a:ext cx="10147469" cy="444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600"/>
              <a:t>Pro zjištění potřebných požadavků pro stav kdy je projekt připravený jsme si definovali potřebné požadavky.</a:t>
            </a:r>
          </a:p>
          <a:p>
            <a:pPr algn="l"/>
            <a:endParaRPr lang="cs-CZ" sz="1600"/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1600"/>
              <a:t>logo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1600"/>
              <a:t>grafický design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1600"/>
              <a:t>vývojový diagram kódu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1600"/>
              <a:t>ER diagram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1600"/>
              <a:t>Use-case diagram</a:t>
            </a:r>
          </a:p>
        </p:txBody>
      </p:sp>
    </p:spTree>
    <p:extLst>
      <p:ext uri="{BB962C8B-B14F-4D97-AF65-F5344CB8AC3E}">
        <p14:creationId xmlns:p14="http://schemas.microsoft.com/office/powerpoint/2010/main" val="1231105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03FAB-5AE0-9E50-36FE-F8AE8497A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69DC61-BFEC-42AC-3E20-6E443267E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041" y="342900"/>
            <a:ext cx="7991309" cy="1181852"/>
          </a:xfrm>
        </p:spPr>
        <p:txBody>
          <a:bodyPr>
            <a:normAutofit/>
          </a:bodyPr>
          <a:lstStyle/>
          <a:p>
            <a:pPr algn="l"/>
            <a:r>
              <a:rPr lang="cs-CZ" sz="4800" b="1"/>
              <a:t>Business model</a:t>
            </a:r>
          </a:p>
        </p:txBody>
      </p:sp>
      <p:sp>
        <p:nvSpPr>
          <p:cNvPr id="9" name="Podnadpis 2">
            <a:extLst>
              <a:ext uri="{FF2B5EF4-FFF2-40B4-BE49-F238E27FC236}">
                <a16:creationId xmlns:a16="http://schemas.microsoft.com/office/drawing/2014/main" id="{4F98ADE1-C3DD-2C5E-9267-FC49DA04ED4A}"/>
              </a:ext>
            </a:extLst>
          </p:cNvPr>
          <p:cNvSpPr txBox="1">
            <a:spLocks/>
          </p:cNvSpPr>
          <p:nvPr/>
        </p:nvSpPr>
        <p:spPr>
          <a:xfrm>
            <a:off x="397041" y="1590925"/>
            <a:ext cx="6034239" cy="44429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600" dirty="0">
                <a:ea typeface="+mn-lt"/>
                <a:cs typeface="+mn-lt"/>
              </a:rPr>
              <a:t>Pro zákazníkův přehled jsme vytvořili business model naší firmy, aby bylo přehledné, od koho svůj produkt získává, a mohl nám více důvěřovat.</a:t>
            </a:r>
            <a:endParaRPr lang="en-US" dirty="0"/>
          </a:p>
          <a:p>
            <a:pPr algn="l"/>
            <a:endParaRPr lang="cs-CZ" sz="160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47D5B2B-301F-0020-7761-DDC434D6A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248" y="1246307"/>
            <a:ext cx="5230712" cy="4365385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3167668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D7E9B-3378-BB39-AE9E-2C476CCAE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697A98-D90A-342E-696C-AF4023C9D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041" y="342900"/>
            <a:ext cx="7991309" cy="1181852"/>
          </a:xfrm>
        </p:spPr>
        <p:txBody>
          <a:bodyPr>
            <a:normAutofit/>
          </a:bodyPr>
          <a:lstStyle/>
          <a:p>
            <a:pPr algn="l"/>
            <a:r>
              <a:rPr lang="cs-CZ" sz="4800" b="1"/>
              <a:t>Grafické problémy</a:t>
            </a:r>
          </a:p>
        </p:txBody>
      </p:sp>
      <p:sp>
        <p:nvSpPr>
          <p:cNvPr id="9" name="Podnadpis 2">
            <a:extLst>
              <a:ext uri="{FF2B5EF4-FFF2-40B4-BE49-F238E27FC236}">
                <a16:creationId xmlns:a16="http://schemas.microsoft.com/office/drawing/2014/main" id="{8C1072CA-1668-1075-6E0E-56D4B12960F2}"/>
              </a:ext>
            </a:extLst>
          </p:cNvPr>
          <p:cNvSpPr txBox="1">
            <a:spLocks/>
          </p:cNvSpPr>
          <p:nvPr/>
        </p:nvSpPr>
        <p:spPr>
          <a:xfrm>
            <a:off x="397042" y="1590925"/>
            <a:ext cx="7991308" cy="44429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600" dirty="0">
                <a:ea typeface="+mn-lt"/>
                <a:cs typeface="+mn-lt"/>
              </a:rPr>
              <a:t>Pro kvalitní zážitek si tým dal záležet na tvorbě loga a výběru správných barev.</a:t>
            </a:r>
            <a:endParaRPr lang="en-US" dirty="0"/>
          </a:p>
        </p:txBody>
      </p:sp>
      <p:pic>
        <p:nvPicPr>
          <p:cNvPr id="4" name="Obrázek 3" descr="Obsah obrázku klipart, Grafika, kresba, symbol&#10;&#10;Obsah generovaný pomocí AI může být nesprávný.">
            <a:extLst>
              <a:ext uri="{FF2B5EF4-FFF2-40B4-BE49-F238E27FC236}">
                <a16:creationId xmlns:a16="http://schemas.microsoft.com/office/drawing/2014/main" id="{8C369DD3-1AA3-4DCB-74E7-243A0B6F6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56" y="2331634"/>
            <a:ext cx="3018396" cy="3018396"/>
          </a:xfrm>
          <a:prstGeom prst="rect">
            <a:avLst/>
          </a:prstGeom>
        </p:spPr>
      </p:pic>
      <p:pic>
        <p:nvPicPr>
          <p:cNvPr id="5" name="Obrázek 4" descr="Obsah obrázku text, snímek obrazovky, Barevnost, Obdélník&#10;&#10;Obsah generovaný pomocí AI může být nesprávný.">
            <a:extLst>
              <a:ext uri="{FF2B5EF4-FFF2-40B4-BE49-F238E27FC236}">
                <a16:creationId xmlns:a16="http://schemas.microsoft.com/office/drawing/2014/main" id="{12E03246-E3A7-7957-FAE1-B2920CB54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321" y="2332306"/>
            <a:ext cx="4526587" cy="301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4680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4787C-23EC-90A2-7984-344162006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C27FCB24-A283-3680-C601-E85CAD25F2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3DE5991A-2FB2-5542-5FB7-9F834E7D9C1B}"/>
              </a:ext>
            </a:extLst>
          </p:cNvPr>
          <p:cNvSpPr txBox="1">
            <a:spLocks/>
          </p:cNvSpPr>
          <p:nvPr/>
        </p:nvSpPr>
        <p:spPr>
          <a:xfrm>
            <a:off x="2458452" y="2913197"/>
            <a:ext cx="7275095" cy="103160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b="1">
                <a:solidFill>
                  <a:schemeClr val="bg1"/>
                </a:solidFill>
                <a:highlight>
                  <a:srgbClr val="000000"/>
                </a:highlight>
              </a:rPr>
              <a:t>Konec</a:t>
            </a:r>
          </a:p>
        </p:txBody>
      </p:sp>
    </p:spTree>
    <p:extLst>
      <p:ext uri="{BB962C8B-B14F-4D97-AF65-F5344CB8AC3E}">
        <p14:creationId xmlns:p14="http://schemas.microsoft.com/office/powerpoint/2010/main" val="172948329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2818c6b-54ed-4af6-8b52-34823b15826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CFE1DEF5B3B35428F84049BA9D2D965" ma:contentTypeVersion="10" ma:contentTypeDescription="Vytvoří nový dokument" ma:contentTypeScope="" ma:versionID="93795c93ef241bb0d06486d1182d3359">
  <xsd:schema xmlns:xsd="http://www.w3.org/2001/XMLSchema" xmlns:xs="http://www.w3.org/2001/XMLSchema" xmlns:p="http://schemas.microsoft.com/office/2006/metadata/properties" xmlns:ns3="c2818c6b-54ed-4af6-8b52-34823b158264" targetNamespace="http://schemas.microsoft.com/office/2006/metadata/properties" ma:root="true" ma:fieldsID="44441470bcf8363f8c561c419bea4f60" ns3:_="">
    <xsd:import namespace="c2818c6b-54ed-4af6-8b52-34823b15826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818c6b-54ed-4af6-8b52-34823b15826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28AF99-506F-4BD0-8AA0-B53904531C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E7E37-6EA7-4860-BB9F-87C8780B8A7C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c2818c6b-54ed-4af6-8b52-34823b158264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CCD18BE-B10F-4A9D-9F34-16DE2EC38780}">
  <ds:schemaRefs>
    <ds:schemaRef ds:uri="c2818c6b-54ed-4af6-8b52-34823b15826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Motiv Office</vt:lpstr>
      <vt:lpstr>Aktuální stav projektu</vt:lpstr>
      <vt:lpstr>Problémy projektu</vt:lpstr>
      <vt:lpstr>Use case diagram</vt:lpstr>
      <vt:lpstr>Definition of Done </vt:lpstr>
      <vt:lpstr>Definition of Ready </vt:lpstr>
      <vt:lpstr>Business model</vt:lpstr>
      <vt:lpstr>Grafické problémy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Tomáš Valenta</dc:creator>
  <cp:lastModifiedBy>Tomáš Valenta</cp:lastModifiedBy>
  <cp:revision>32</cp:revision>
  <dcterms:created xsi:type="dcterms:W3CDTF">2025-10-28T19:52:44Z</dcterms:created>
  <dcterms:modified xsi:type="dcterms:W3CDTF">2025-10-29T09:34:13Z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0x0101006CFE1DEF5B3B35428F84049BA9D2D965</vt:lpwstr>
  </property>
</Properties>
</file>