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3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2274" y="-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AAEA-1345-41D8-B43D-11C7A710E8F0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0350-0115-42FE-B050-4AD596699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95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AAEA-1345-41D8-B43D-11C7A710E8F0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0350-0115-42FE-B050-4AD596699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09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AAEA-1345-41D8-B43D-11C7A710E8F0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0350-0115-42FE-B050-4AD596699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0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AAEA-1345-41D8-B43D-11C7A710E8F0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0350-0115-42FE-B050-4AD596699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57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AAEA-1345-41D8-B43D-11C7A710E8F0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0350-0115-42FE-B050-4AD596699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4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AAEA-1345-41D8-B43D-11C7A710E8F0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0350-0115-42FE-B050-4AD596699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55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AAEA-1345-41D8-B43D-11C7A710E8F0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0350-0115-42FE-B050-4AD596699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40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AAEA-1345-41D8-B43D-11C7A710E8F0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0350-0115-42FE-B050-4AD596699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82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AAEA-1345-41D8-B43D-11C7A710E8F0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0350-0115-42FE-B050-4AD596699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AAEA-1345-41D8-B43D-11C7A710E8F0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0350-0115-42FE-B050-4AD596699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39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AAEA-1345-41D8-B43D-11C7A710E8F0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0350-0115-42FE-B050-4AD596699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82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8AAEA-1345-41D8-B43D-11C7A710E8F0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00350-0115-42FE-B050-4AD596699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97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943016"/>
            <a:ext cx="9144000" cy="1729441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자바 환경 설정 </a:t>
            </a:r>
            <a:r>
              <a:rPr lang="en-US" altLang="ko-KR" sz="3600" dirty="0" smtClean="0"/>
              <a:t>(java environment setup)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*for windows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592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9171384" cy="5158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113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0" y="4543059"/>
            <a:ext cx="4402832" cy="6477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%</a:t>
            </a:r>
            <a:r>
              <a:rPr lang="en-US" altLang="ko-KR" dirty="0" err="1"/>
              <a:t>JAVA_HOME%bin</a:t>
            </a:r>
            <a:r>
              <a:rPr lang="en-US" altLang="ko-KR" dirty="0"/>
              <a:t>\;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" y="116632"/>
            <a:ext cx="469582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985" y="288082"/>
            <a:ext cx="4352925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" y="4509120"/>
            <a:ext cx="39338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301208"/>
            <a:ext cx="39338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17160" y="0"/>
            <a:ext cx="912684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17160" y="0"/>
            <a:ext cx="912684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62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338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644842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915816" y="5733256"/>
            <a:ext cx="468052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Finished!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763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How to download eclipse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eclipse.org</a:t>
            </a:r>
          </a:p>
          <a:p>
            <a:pPr marL="971550" lvl="1" indent="-514350">
              <a:buAutoNum type="arabicParenR"/>
            </a:pPr>
            <a:r>
              <a:rPr lang="en-US" altLang="ko-KR" dirty="0" smtClean="0"/>
              <a:t>“download”</a:t>
            </a:r>
          </a:p>
          <a:p>
            <a:pPr marL="971550" lvl="1" indent="-514350">
              <a:buAutoNum type="arabicParenR"/>
            </a:pPr>
            <a:r>
              <a:rPr lang="en-US" altLang="ko-KR" dirty="0" smtClean="0"/>
              <a:t>“download 64 bit”</a:t>
            </a:r>
          </a:p>
          <a:p>
            <a:pPr marL="971550" lvl="1" indent="-514350">
              <a:buAutoNum type="arabicParenR"/>
            </a:pPr>
            <a:r>
              <a:rPr lang="en-US" altLang="ko-KR" smtClean="0"/>
              <a:t>“download”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6265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Installing 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Oracle.com</a:t>
            </a:r>
          </a:p>
          <a:p>
            <a:pPr lvl="1"/>
            <a:r>
              <a:rPr lang="en-US" altLang="ko-KR" dirty="0" smtClean="0"/>
              <a:t>Menu </a:t>
            </a:r>
            <a:r>
              <a:rPr lang="en-US" altLang="ko-KR" dirty="0" smtClean="0">
                <a:sym typeface="Wingdings" pitchFamily="2" charset="2"/>
              </a:rPr>
              <a:t> products  java  java SE</a:t>
            </a:r>
          </a:p>
          <a:p>
            <a:pPr lvl="2"/>
            <a:r>
              <a:rPr lang="en-US" altLang="ko-KR" dirty="0" smtClean="0">
                <a:sym typeface="Wingdings" pitchFamily="2" charset="2"/>
              </a:rPr>
              <a:t>JDK 1.8 version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613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2" y="836712"/>
            <a:ext cx="9089009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 flipH="1">
            <a:off x="6228184" y="2996952"/>
            <a:ext cx="93610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63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" y="836712"/>
            <a:ext cx="9089010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 flipV="1">
            <a:off x="899592" y="3645024"/>
            <a:ext cx="1296144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81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980728"/>
            <a:ext cx="9089009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876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978191"/>
            <a:ext cx="9055990" cy="5093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V="1">
            <a:off x="1835696" y="3284984"/>
            <a:ext cx="122413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41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980728"/>
            <a:ext cx="9089009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V="1">
            <a:off x="1907704" y="4509120"/>
            <a:ext cx="122413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8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" y="388029"/>
            <a:ext cx="457200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50" y="244850"/>
            <a:ext cx="4016846" cy="3063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8" y="3284908"/>
            <a:ext cx="4471464" cy="3410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635319"/>
            <a:ext cx="4067944" cy="309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81184" y="110450"/>
            <a:ext cx="530376" cy="222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355976" y="44624"/>
            <a:ext cx="576064" cy="222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81184" y="3007404"/>
            <a:ext cx="530376" cy="277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727228" y="3356992"/>
            <a:ext cx="564852" cy="206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657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4" y="0"/>
            <a:ext cx="4335332" cy="329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996" y="0"/>
            <a:ext cx="4335508" cy="33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98" y="3505969"/>
            <a:ext cx="5678996" cy="319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378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50</Words>
  <Application>Microsoft Office PowerPoint</Application>
  <PresentationFormat>화면 슬라이드 쇼(4:3)</PresentationFormat>
  <Paragraphs>17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자바 환경 설정 (java environment setup)</vt:lpstr>
      <vt:lpstr>Installing java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25</cp:revision>
  <dcterms:created xsi:type="dcterms:W3CDTF">2018-06-27T06:40:11Z</dcterms:created>
  <dcterms:modified xsi:type="dcterms:W3CDTF">2018-06-28T05:45:01Z</dcterms:modified>
</cp:coreProperties>
</file>