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11C3-0B7F-D072-CF73-26DC09E45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5443-B66E-2D13-F464-671D33EA3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58D1-AD17-8D53-C7F5-061F614B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A22A-488B-4248-4175-5FEC2FB7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F46D-900D-D362-2365-CB7B43FC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FB8A-F702-C381-7348-A870D1AA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0F0EC-BA06-5BC3-1E2B-1420EA24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C162-3B22-6D60-521C-11A4D6F8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CF67-70B5-9AC1-0954-E3080D42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46DB7-E861-FE68-D03D-78F9209C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E5D53-6FCD-1B94-0700-789F2E782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C5DAB-7D69-03B4-5C9F-78231E425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2BD-45EB-7BB7-5E1E-97947705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2476-8426-E6B2-3272-183C9606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F4EF-3560-952B-B7F8-1ABE77C1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1496-27D6-9E27-BA03-004E1E55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7A53-1E05-B014-141D-A82CDCF7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7167-9EC2-CFB4-95A2-6DF2AAAE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2F23-0CB7-D84B-470C-24F2D861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56E8-8AA0-C44B-961E-33D7632E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AD81-3B3E-62D5-2C2D-A1D89E49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0865-8A5C-A7F4-C463-0A263741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AA4-C8A1-4655-8B85-69FF230A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838A-FBD0-71D7-D663-B23476AB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1040-E3DF-3768-544B-29AA736B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0DC8-D6B8-FD00-8F29-E0E973DC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B3E5-0F31-C30B-52A0-ED7184FF3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C417A-5792-DD51-0149-857F222BB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4ABD2-FF91-F982-C9CB-8C6D2F99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718E1-20DB-C509-BF2B-F8445AA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330C7-AACD-D546-6448-2CC23853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A636-F7FE-4224-75FF-BD06A17A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180D5-3711-275F-A4E2-0E3D6A4D0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6ADDB-4445-EFDC-EBE5-C1402F417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22E68-3132-6DE6-5F1E-FC2FAB0AB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1C8DB-AEA1-F60D-0025-040F6A40F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F32CD-7EA3-A11F-471C-E5EF9EB4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BBF2-D8A4-4A03-EDC4-8431CDD9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AEACA-26DF-5D28-02F9-A4425158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40BD-43C1-D311-4C59-3B61FD1E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68234-B4EC-500D-553C-0726DE63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1F8C-86EC-3AE8-C9C4-114660EC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24216-21D0-3BD8-8964-A40A86CD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D6FD0-FEB9-57D1-E718-2E4914DE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74967-21B6-06F6-5D57-4A9AAC5C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1583A-8CC5-EDC1-59B8-2E4FBC03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7D4A-D4EF-8840-EBC3-572F4D16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5C8F-2FEE-E4B1-9E96-A4ABAD8A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C3424-C04D-1074-EDDD-E3780C422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AC2C-3E47-6D96-FA11-543FC8E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E279D-9B8C-50DE-5697-6C5D3779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2AF34-7A1F-993D-717D-F271DEF7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D9E1-57F4-5B1E-A207-6714E466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84B28-423B-7C02-34B0-D8276E152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2141F-39FB-49A9-DB3E-F26DF6343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577F7-38E1-97D0-41D6-3F7D41F7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245E5-AF41-8DD2-F182-2AEDB604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B323B-EF79-D44F-FCA4-B7F3B6AE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C1F7E-B22C-D058-4439-5ADE604E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74DAE-A780-9078-11D0-65C35CB1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FBEB-64E5-A766-8E36-3C4B4AF08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AA6F-B965-4A6D-A4A7-B246F4B4A7F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3462-7FEA-6031-93E4-390606103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A5A0-EFA9-3C0E-0EDC-E48A70FA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9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c53.github.io/project1-sport-play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c53/project1-sport-play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5461-7B7C-6BB1-48BF-902E21ECA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229"/>
            <a:ext cx="9144000" cy="917764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2FD1-0D32-B80D-746C-7C857F0E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4993"/>
            <a:ext cx="9144000" cy="48132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website was designed for sports enthusiasts.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Our website takes information from a couple API’s that logs basketball player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Our first API is an independent opensource database that tracks stats of all players in all their seasons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This API is used to return data when player names are entered into the search boxes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Users can specify what season the API will return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Our second API comes from Wikipedia and displays general information about the player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There is no way for a user to decide what is returned in the wiki bio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AF16-10E4-2C16-C70B-CBFE96A4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CE08-F026-9998-4B9B-B0079FC1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 a sport enthusiast</a:t>
            </a:r>
          </a:p>
          <a:p>
            <a:r>
              <a:rPr lang="en-US" sz="2000" dirty="0">
                <a:solidFill>
                  <a:srgbClr val="24292F"/>
                </a:solidFill>
                <a:latin typeface="-apple-system"/>
              </a:rPr>
              <a:t>I want to be able to compare two players and their stats </a:t>
            </a:r>
          </a:p>
          <a:p>
            <a:r>
              <a:rPr lang="en-US" sz="2000" dirty="0">
                <a:solidFill>
                  <a:srgbClr val="24292F"/>
                </a:solidFill>
                <a:latin typeface="-apple-system"/>
              </a:rPr>
              <a:t>So that I can decide who I want on my fantasy basketball team</a:t>
            </a:r>
          </a:p>
          <a:p>
            <a:endParaRPr lang="en-US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sz="20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4246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03B6-CE41-D297-1B18-E92BF3A0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0E46-10CB-67D8-0D38-5B61B140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Async function</a:t>
            </a:r>
          </a:p>
          <a:p>
            <a:r>
              <a:rPr lang="en-US" dirty="0"/>
              <a:t>AXIOS</a:t>
            </a:r>
          </a:p>
          <a:p>
            <a:r>
              <a:rPr lang="en-US" dirty="0"/>
              <a:t>Didn’t use any framework</a:t>
            </a:r>
          </a:p>
          <a:p>
            <a:r>
              <a:rPr lang="en-US" dirty="0"/>
              <a:t>While every file has contributions from all members, tasks were broken down based on strengths</a:t>
            </a:r>
          </a:p>
          <a:p>
            <a:r>
              <a:rPr lang="en-US" dirty="0"/>
              <a:t>Successes:</a:t>
            </a:r>
          </a:p>
          <a:p>
            <a:pPr lvl="1"/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Merge conflicts</a:t>
            </a:r>
          </a:p>
          <a:p>
            <a:pPr lvl="1"/>
            <a:r>
              <a:rPr lang="en-US" dirty="0"/>
              <a:t>Getting player information to display and remove as we wanted it to do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3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0ADE-A325-7076-FCBA-A948DEED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46D5-589B-2316-1FD2-8E57C402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-apple-system"/>
                <a:hlinkClick r:id="rId2"/>
              </a:rPr>
              <a:t>https://danielc53.github.io/project1-sport-players/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BEF0-44F4-AAFB-0432-644F6D93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2AD1-5F9C-BB16-8790-D3CCE2AC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 UI</a:t>
            </a:r>
          </a:p>
          <a:p>
            <a:r>
              <a:rPr lang="en-US" dirty="0"/>
              <a:t>Add ability to view multiple seasons per player at once</a:t>
            </a:r>
          </a:p>
        </p:txBody>
      </p:sp>
    </p:spTree>
    <p:extLst>
      <p:ext uri="{BB962C8B-B14F-4D97-AF65-F5344CB8AC3E}">
        <p14:creationId xmlns:p14="http://schemas.microsoft.com/office/powerpoint/2010/main" val="44037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E5EA-9258-52D9-C056-733FEF9F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772" y="583238"/>
            <a:ext cx="2626453" cy="1325563"/>
          </a:xfrm>
        </p:spPr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A5D3-A069-9907-D27B-56135440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52" y="3171548"/>
            <a:ext cx="7928295" cy="5149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https://github.com/danielc53/project1-sport-players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DESCRIPTION</vt:lpstr>
      <vt:lpstr>Concept</vt:lpstr>
      <vt:lpstr>Process</vt:lpstr>
      <vt:lpstr>demo</vt:lpstr>
      <vt:lpstr>Direction</vt:lpstr>
      <vt:lpstr>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Christy</dc:creator>
  <cp:lastModifiedBy>Danny Christy</cp:lastModifiedBy>
  <cp:revision>3</cp:revision>
  <dcterms:created xsi:type="dcterms:W3CDTF">2022-08-31T20:13:44Z</dcterms:created>
  <dcterms:modified xsi:type="dcterms:W3CDTF">2022-09-01T17:08:56Z</dcterms:modified>
</cp:coreProperties>
</file>