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9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15-01-28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Casey Daniel and Chris </a:t>
            </a:r>
            <a:r>
              <a:rPr lang="en-US" dirty="0" err="1" smtClean="0"/>
              <a:t>Deimert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8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Monte Carlo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base of Monte Carlo method is the notion of sampling from a pool of random numbers to explore a process or system that is otherwise difficult to do analytically </a:t>
            </a:r>
          </a:p>
          <a:p>
            <a:r>
              <a:rPr lang="en-US" dirty="0" smtClean="0"/>
              <a:t>We can use a set of “random” numbers to sample a system. This is not only used in computational physics, but also finance biology, and Bayesian probability.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8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Monte Carlo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use Monte Carlo to sample random numbers, we are are integrating a probability density.</a:t>
            </a:r>
          </a:p>
          <a:p>
            <a:r>
              <a:rPr lang="en-US" dirty="0" smtClean="0"/>
              <a:t>Markov Chain Monte Carlo (MCMC) is an efficient way to integrate, as it’s a memory less process.</a:t>
            </a:r>
          </a:p>
          <a:p>
            <a:r>
              <a:rPr lang="en-US" dirty="0" smtClean="0"/>
              <a:t>Markov Chains are constructed using transition probabilities.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5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Markov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sunny day we have a 10% chance of rain the next day and a 90% chance of sun</a:t>
            </a:r>
          </a:p>
          <a:p>
            <a:r>
              <a:rPr lang="en-US" dirty="0" smtClean="0"/>
              <a:t>With a rainy day, there is a 70% chance of of sun the next day and a 30% chance of rain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42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51</TotalTime>
  <Words>176</Words>
  <Application>Microsoft Macintosh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Breeze</vt:lpstr>
      <vt:lpstr>Markov Chain Monte Carlo</vt:lpstr>
      <vt:lpstr>The Monte Carlo Method</vt:lpstr>
      <vt:lpstr>Markov Chain Monte Carlo</vt:lpstr>
      <vt:lpstr>Classic Markov 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Chain Monte Carlo</dc:title>
  <dc:creator>Casey Daniel</dc:creator>
  <cp:lastModifiedBy>Casey Daniel</cp:lastModifiedBy>
  <cp:revision>4</cp:revision>
  <dcterms:created xsi:type="dcterms:W3CDTF">2015-01-28T20:40:37Z</dcterms:created>
  <dcterms:modified xsi:type="dcterms:W3CDTF">2015-01-28T21:32:10Z</dcterms:modified>
</cp:coreProperties>
</file>