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embeddedFontLst>
    <p:embeddedFont>
      <p:font typeface="Quicksa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Quicksand-bold.fntdata"/><Relationship Id="rId10" Type="http://schemas.openxmlformats.org/officeDocument/2006/relationships/slide" Target="slides/slide6.xml"/><Relationship Id="rId21" Type="http://schemas.openxmlformats.org/officeDocument/2006/relationships/font" Target="fonts/Quicksan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Good morning classmates. We are Group 11 aka Team Tetra. My name is Daniel Agostinho, my name is Anthony Chang, and my name is Divya Sridhar.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purpose of this project was to reimplement an existing open source software project. During the group selection in the first week of labs our group formed based on a common interest of games. Immediately we figured that reimplementing a video game would both manageable and very fun to do. We wanted our project to provide a stimulating challenge for all users. This was another common interest that we found we shared: solving puzzles. Playing video games not only provides an escape from our stressful work-filled lives, but it can also provide a tangible sense of accomplishment and allow for users to express their creativity and intelligence. </a:t>
            </a:r>
            <a:r>
              <a:rPr lang="en">
                <a:solidFill>
                  <a:schemeClr val="dk1"/>
                </a:solidFill>
              </a:rPr>
              <a:t>A problem with some games is that they are exclusive to certain platforms.</a:t>
            </a:r>
            <a:r>
              <a:rPr lang="en"/>
              <a:t> Our last goal was to provide entertainment for users of any age and make it available for everyone with a computer.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TETRIS is a java-based tile-matching puzzle game. It is a reimplementation of the classic game created by Russian developer Alexey Pajitnov.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object of Project Tetris is to strategically move, rotate and drop pieces called Tetriminos.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key color">
    <p:bg>
      <p:bgPr>
        <a:solidFill>
          <a:srgbClr val="39C0BA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ixabay.com/en/checklist-check-marketing-project-154274/" TargetMode="External"/><Relationship Id="rId4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ixabay.com/en/road-sign-right-of-way-test-361514/" TargetMode="External"/><Relationship Id="rId4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File:Tetrominoes_IJLO_STZ_Worlds.svg" TargetMode="External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mmons.wikimedia.org/wiki/File:MVC_Diagram_(Model-View-Controller).svg" TargetMode="External"/><Relationship Id="rId4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856200" y="1701150"/>
            <a:ext cx="7431600" cy="34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PROJECT TETRIS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		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4572000" rtl="0" algn="r">
              <a:spcBef>
                <a:spcPts val="0"/>
              </a:spcBef>
              <a:buNone/>
            </a:pPr>
            <a:r>
              <a:rPr lang="en" sz="3000"/>
              <a:t>Team Tetra: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1800"/>
              <a:t>Daniel Agostinho, Anthony Chang, Divya Sridhar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Qualities/ Nonfunctional Requirements</a:t>
            </a:r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5113699" y="1394975"/>
            <a:ext cx="2403599" cy="16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Portability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The ability for the software to be installed and run on different environments/ operating systems.</a:t>
            </a:r>
          </a:p>
        </p:txBody>
      </p:sp>
      <p:sp>
        <p:nvSpPr>
          <p:cNvPr id="130" name="Shape 130"/>
          <p:cNvSpPr txBox="1"/>
          <p:nvPr>
            <p:ph idx="3" type="body"/>
          </p:nvPr>
        </p:nvSpPr>
        <p:spPr>
          <a:xfrm>
            <a:off x="2049674" y="1377950"/>
            <a:ext cx="2403600" cy="16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Learnability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How quickly the user can learn how to play the game.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917925" y="3230350"/>
            <a:ext cx="2403600" cy="16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Look and Feel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The familiarity of the software to the original Tetris game and how comfortable the UI is to interact with.</a:t>
            </a:r>
          </a:p>
        </p:txBody>
      </p:sp>
      <p:sp>
        <p:nvSpPr>
          <p:cNvPr id="132" name="Shape 132"/>
          <p:cNvSpPr/>
          <p:nvPr/>
        </p:nvSpPr>
        <p:spPr>
          <a:xfrm>
            <a:off x="2037998" y="298593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3" name="Shape 133"/>
          <p:cNvGrpSpPr/>
          <p:nvPr/>
        </p:nvGrpSpPr>
        <p:grpSpPr>
          <a:xfrm>
            <a:off x="2156786" y="1133555"/>
            <a:ext cx="369504" cy="369504"/>
            <a:chOff x="2594050" y="1631825"/>
            <a:chExt cx="439625" cy="439625"/>
          </a:xfrm>
        </p:grpSpPr>
        <p:sp>
          <p:nvSpPr>
            <p:cNvPr id="134" name="Shape 13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Shape 138"/>
          <p:cNvGrpSpPr/>
          <p:nvPr/>
        </p:nvGrpSpPr>
        <p:grpSpPr>
          <a:xfrm>
            <a:off x="5211599" y="1133552"/>
            <a:ext cx="387932" cy="367466"/>
            <a:chOff x="2583100" y="2973775"/>
            <a:chExt cx="461550" cy="437200"/>
          </a:xfrm>
        </p:grpSpPr>
        <p:sp>
          <p:nvSpPr>
            <p:cNvPr id="139" name="Shape 139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Shape 141"/>
          <p:cNvSpPr txBox="1"/>
          <p:nvPr>
            <p:ph idx="1" type="body"/>
          </p:nvPr>
        </p:nvSpPr>
        <p:spPr>
          <a:xfrm>
            <a:off x="5199925" y="3230350"/>
            <a:ext cx="2403600" cy="16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Installability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How easy it is for users to install and run the software.</a:t>
            </a:r>
          </a:p>
        </p:txBody>
      </p:sp>
      <p:sp>
        <p:nvSpPr>
          <p:cNvPr id="142" name="Shape 142"/>
          <p:cNvSpPr/>
          <p:nvPr/>
        </p:nvSpPr>
        <p:spPr>
          <a:xfrm>
            <a:off x="5319998" y="298593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917925" y="5052025"/>
            <a:ext cx="5302200" cy="16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Performance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/>
              <a:t>How the effective the software system is in performing its task.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How responsive the system is.</a:t>
            </a:r>
          </a:p>
        </p:txBody>
      </p:sp>
      <p:sp>
        <p:nvSpPr>
          <p:cNvPr id="144" name="Shape 144"/>
          <p:cNvSpPr/>
          <p:nvPr/>
        </p:nvSpPr>
        <p:spPr>
          <a:xfrm>
            <a:off x="4321523" y="483833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-318125" y="2204550"/>
            <a:ext cx="2448900" cy="2448899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4294967295" type="ctrTitle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Testing</a:t>
            </a:r>
          </a:p>
        </p:txBody>
      </p:sp>
      <p:sp>
        <p:nvSpPr>
          <p:cNvPr id="158" name="Shape 158"/>
          <p:cNvSpPr txBox="1"/>
          <p:nvPr>
            <p:ph idx="4294967295" type="subTitle"/>
          </p:nvPr>
        </p:nvSpPr>
        <p:spPr>
          <a:xfrm>
            <a:off x="2430050" y="3896349"/>
            <a:ext cx="60282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59" name="Shape 159"/>
          <p:cNvSpPr/>
          <p:nvPr/>
        </p:nvSpPr>
        <p:spPr>
          <a:xfrm>
            <a:off x="352336" y="2905796"/>
            <a:ext cx="1107986" cy="1046402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was the system tested?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047125" y="1444900"/>
            <a:ext cx="4221600" cy="5226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User Feedback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Quantitative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If the user could clear 3 rows in 5 mins, proved </a:t>
            </a:r>
            <a:r>
              <a:rPr lang="en" sz="2200" u="sng"/>
              <a:t>learnability.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If the user could install and run the program within 2 minutes, proved </a:t>
            </a:r>
            <a:r>
              <a:rPr lang="en" sz="2200" u="sng"/>
              <a:t>installability.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Qualitative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 For users who have played the original, compare to PROJECT TETRIS (</a:t>
            </a:r>
            <a:r>
              <a:rPr lang="en" sz="2200" u="sng"/>
              <a:t>Look and Feel</a:t>
            </a:r>
            <a:r>
              <a:rPr lang="en" sz="2200"/>
              <a:t>)</a:t>
            </a:r>
          </a:p>
        </p:txBody>
      </p:sp>
      <p:pic>
        <p:nvPicPr>
          <p:cNvPr id="166" name="Shape 16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299" y="1402400"/>
            <a:ext cx="3308384" cy="42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was the system tested?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047125" y="1444900"/>
            <a:ext cx="4221600" cy="285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 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400"/>
              <a:t>Manual testing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Using specific test cases to check edge cases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Automated Testing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JUnit</a:t>
            </a:r>
          </a:p>
        </p:txBody>
      </p:sp>
      <p:pic>
        <p:nvPicPr>
          <p:cNvPr id="173" name="Shape 17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4574" y="1444900"/>
            <a:ext cx="2559602" cy="225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4294967295" type="ctrTitle"/>
          </p:nvPr>
        </p:nvSpPr>
        <p:spPr>
          <a:xfrm>
            <a:off x="1336100" y="1679850"/>
            <a:ext cx="73376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186" name="Shape 186"/>
          <p:cNvSpPr txBox="1"/>
          <p:nvPr>
            <p:ph idx="4294967295" type="subTitle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187" name="Shape 187"/>
          <p:cNvSpPr txBox="1"/>
          <p:nvPr>
            <p:ph idx="4294967295" type="body"/>
          </p:nvPr>
        </p:nvSpPr>
        <p:spPr>
          <a:xfrm>
            <a:off x="1336100" y="3797025"/>
            <a:ext cx="7337699" cy="113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318125" y="2204550"/>
            <a:ext cx="2448900" cy="2448899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4294967295" type="ctrTitle"/>
          </p:nvPr>
        </p:nvSpPr>
        <p:spPr>
          <a:xfrm>
            <a:off x="2430050" y="2655750"/>
            <a:ext cx="6028199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The Purpose of the Project</a:t>
            </a:r>
          </a:p>
        </p:txBody>
      </p:sp>
      <p:sp>
        <p:nvSpPr>
          <p:cNvPr id="75" name="Shape 75"/>
          <p:cNvSpPr txBox="1"/>
          <p:nvPr>
            <p:ph idx="4294967295" type="subTitle"/>
          </p:nvPr>
        </p:nvSpPr>
        <p:spPr>
          <a:xfrm>
            <a:off x="2430050" y="3896349"/>
            <a:ext cx="60281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6" name="Shape 76"/>
          <p:cNvSpPr/>
          <p:nvPr/>
        </p:nvSpPr>
        <p:spPr>
          <a:xfrm>
            <a:off x="352336" y="2905796"/>
            <a:ext cx="1107986" cy="1046402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/>
              <a:t>Purpose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165500" y="1250100"/>
            <a:ext cx="7690200" cy="531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/>
              <a:t>Our goals:</a:t>
            </a:r>
          </a:p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/>
              <a:t>Reimplement an existing open source software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/>
          </a:p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/>
              <a:t>Provide a stimulating challenge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/>
          </a:p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/>
              <a:t>Provide entertainment for everyone on any platform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/>
          </a:p>
          <a:p>
            <a:pPr lvl="0" rtl="0">
              <a:spcBef>
                <a:spcPts val="0"/>
              </a:spcBef>
              <a:buNone/>
            </a:pPr>
            <a:r>
              <a:rPr lang="en" sz="2300"/>
              <a:t>The result</a:t>
            </a:r>
            <a:r>
              <a:rPr lang="en" sz="2300"/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39C0BA"/>
                </a:solidFill>
              </a:rPr>
              <a:t>PROJECT TETRIS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background info … 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095400" y="1331875"/>
            <a:ext cx="7727100" cy="202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PROJECT TETRIS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Java-based tile-matching puzzle video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Reimplementation of the classic game developed by Alexey Pajitnov (1984)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262" y="4295847"/>
            <a:ext cx="7154425" cy="238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background info … 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095400" y="1331875"/>
            <a:ext cx="3881700" cy="50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Players strategically move, rotate and drop pieces called Tetriminos into a Well in order to clear as many lines as possible by completing horizontal rows of blocks.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074" y="972375"/>
            <a:ext cx="2847411" cy="26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of Our System</a:t>
            </a:r>
          </a:p>
        </p:txBody>
      </p:sp>
      <p:cxnSp>
        <p:nvCxnSpPr>
          <p:cNvPr id="109" name="Shape 109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10" name="Shape 110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11" name="Shape 111"/>
          <p:cNvSpPr txBox="1"/>
          <p:nvPr/>
        </p:nvSpPr>
        <p:spPr>
          <a:xfrm>
            <a:off x="2215650" y="3612950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View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215651" y="530582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Controller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215650" y="192007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Model</a:t>
            </a:r>
          </a:p>
        </p:txBody>
      </p:sp>
      <p:cxnSp>
        <p:nvCxnSpPr>
          <p:cNvPr id="114" name="Shape 114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pic>
        <p:nvPicPr>
          <p:cNvPr id="115" name="Shape 1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400" y="1380200"/>
            <a:ext cx="4313250" cy="409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-318125" y="2204550"/>
            <a:ext cx="2448900" cy="2448899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4294967295" type="ctrTitle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Qualities/ Nonfunctional Requirements</a:t>
            </a:r>
          </a:p>
        </p:txBody>
      </p:sp>
      <p:sp>
        <p:nvSpPr>
          <p:cNvPr id="122" name="Shape 122"/>
          <p:cNvSpPr txBox="1"/>
          <p:nvPr>
            <p:ph idx="4294967295" type="subTitle"/>
          </p:nvPr>
        </p:nvSpPr>
        <p:spPr>
          <a:xfrm>
            <a:off x="2430050" y="3896349"/>
            <a:ext cx="60282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23" name="Shape 123"/>
          <p:cNvSpPr/>
          <p:nvPr/>
        </p:nvSpPr>
        <p:spPr>
          <a:xfrm>
            <a:off x="352336" y="2905796"/>
            <a:ext cx="1107986" cy="1046402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