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4185-D97C-4C9F-A492-9C71A0D47759}" type="datetimeFigureOut">
              <a:rPr lang="en-CA" smtClean="0"/>
              <a:t>2017-02-10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9049-9BA6-4740-B7EA-00F6374657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67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4185-D97C-4C9F-A492-9C71A0D47759}" type="datetimeFigureOut">
              <a:rPr lang="en-CA" smtClean="0"/>
              <a:t>2017-02-10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9049-9BA6-4740-B7EA-00F6374657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04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4185-D97C-4C9F-A492-9C71A0D47759}" type="datetimeFigureOut">
              <a:rPr lang="en-CA" smtClean="0"/>
              <a:t>2017-02-10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9049-9BA6-4740-B7EA-00F6374657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18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4185-D97C-4C9F-A492-9C71A0D47759}" type="datetimeFigureOut">
              <a:rPr lang="en-CA" smtClean="0"/>
              <a:t>2017-02-10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9049-9BA6-4740-B7EA-00F6374657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27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4185-D97C-4C9F-A492-9C71A0D47759}" type="datetimeFigureOut">
              <a:rPr lang="en-CA" smtClean="0"/>
              <a:t>2017-02-10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9049-9BA6-4740-B7EA-00F6374657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75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4185-D97C-4C9F-A492-9C71A0D47759}" type="datetimeFigureOut">
              <a:rPr lang="en-CA" smtClean="0"/>
              <a:t>2017-02-10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9049-9BA6-4740-B7EA-00F6374657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92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4185-D97C-4C9F-A492-9C71A0D47759}" type="datetimeFigureOut">
              <a:rPr lang="en-CA" smtClean="0"/>
              <a:t>2017-02-10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9049-9BA6-4740-B7EA-00F6374657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37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4185-D97C-4C9F-A492-9C71A0D47759}" type="datetimeFigureOut">
              <a:rPr lang="en-CA" smtClean="0"/>
              <a:t>2017-02-10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9049-9BA6-4740-B7EA-00F6374657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10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4185-D97C-4C9F-A492-9C71A0D47759}" type="datetimeFigureOut">
              <a:rPr lang="en-CA" smtClean="0"/>
              <a:t>2017-02-10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9049-9BA6-4740-B7EA-00F6374657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21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4185-D97C-4C9F-A492-9C71A0D47759}" type="datetimeFigureOut">
              <a:rPr lang="en-CA" smtClean="0"/>
              <a:t>2017-02-10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9049-9BA6-4740-B7EA-00F6374657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88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4185-D97C-4C9F-A492-9C71A0D47759}" type="datetimeFigureOut">
              <a:rPr lang="en-CA" smtClean="0"/>
              <a:t>2017-02-10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9049-9BA6-4740-B7EA-00F6374657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88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74185-D97C-4C9F-A492-9C71A0D47759}" type="datetimeFigureOut">
              <a:rPr lang="en-CA" smtClean="0"/>
              <a:t>2017-02-10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59049-9BA6-4740-B7EA-00F6374657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72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354" y="1222222"/>
            <a:ext cx="558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 I - Delivery delay phenomenon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67486" y="9032263"/>
            <a:ext cx="5701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According to developers’ perception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6096000" y="959187"/>
            <a:ext cx="0" cy="49936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2767673" y="3373008"/>
            <a:ext cx="66877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92486" y="415341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92486" y="609388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3724300" y="1136938"/>
            <a:ext cx="1978091" cy="1259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1:</a:t>
            </a:r>
          </a:p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frequent is delivery delay?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5429" y="2828834"/>
            <a:ext cx="1838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</a:t>
            </a:r>
          </a:p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</a:t>
            </a:r>
          </a:p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(Theme II)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01082" y="2828835"/>
            <a:ext cx="1838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</a:t>
            </a:r>
          </a:p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</a:t>
            </a:r>
          </a:p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</a:p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(Theme I)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6489610" y="1136938"/>
            <a:ext cx="1978091" cy="1259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2:</a:t>
            </a:r>
          </a:p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rapid releases reduce delivery delays?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5102119" y="2983603"/>
            <a:ext cx="1978091" cy="1259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3:</a:t>
            </a:r>
          </a:p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delivery delays occur?*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76869" y="6479516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*According to the perception of developers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5769680" y="1645151"/>
            <a:ext cx="683740" cy="3439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/>
          <p:cNvSpPr/>
          <p:nvPr/>
        </p:nvSpPr>
        <p:spPr>
          <a:xfrm rot="3176429">
            <a:off x="5289981" y="2529724"/>
            <a:ext cx="566434" cy="3439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/>
          <p:cNvSpPr/>
          <p:nvPr/>
        </p:nvSpPr>
        <p:spPr>
          <a:xfrm rot="7785439">
            <a:off x="6324171" y="2531665"/>
            <a:ext cx="566434" cy="3439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158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Costa</dc:creator>
  <cp:lastModifiedBy>Daniel Costa</cp:lastModifiedBy>
  <cp:revision>17</cp:revision>
  <dcterms:created xsi:type="dcterms:W3CDTF">2016-12-07T17:41:08Z</dcterms:created>
  <dcterms:modified xsi:type="dcterms:W3CDTF">2017-02-11T00:54:30Z</dcterms:modified>
</cp:coreProperties>
</file>