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4" autoAdjust="0"/>
  </p:normalViewPr>
  <p:slideViewPr>
    <p:cSldViewPr>
      <p:cViewPr>
        <p:scale>
          <a:sx n="150" d="100"/>
          <a:sy n="150" d="100"/>
        </p:scale>
        <p:origin x="-54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ergaminho vertical 59"/>
          <p:cNvSpPr/>
          <p:nvPr/>
        </p:nvSpPr>
        <p:spPr>
          <a:xfrm>
            <a:off x="116232" y="3861048"/>
            <a:ext cx="285100" cy="264294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ergaminho vertical 60"/>
          <p:cNvSpPr/>
          <p:nvPr/>
        </p:nvSpPr>
        <p:spPr>
          <a:xfrm>
            <a:off x="188240" y="3933056"/>
            <a:ext cx="285100" cy="264294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ergaminho vertical 61"/>
          <p:cNvSpPr/>
          <p:nvPr/>
        </p:nvSpPr>
        <p:spPr>
          <a:xfrm>
            <a:off x="268632" y="4013448"/>
            <a:ext cx="285100" cy="264294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ixaDeTexto 62"/>
          <p:cNvSpPr txBox="1"/>
          <p:nvPr/>
        </p:nvSpPr>
        <p:spPr>
          <a:xfrm>
            <a:off x="-216470" y="335699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Release notes</a:t>
            </a:r>
            <a:endParaRPr lang="en-US" sz="1400" b="1" dirty="0"/>
          </a:p>
        </p:txBody>
      </p:sp>
      <p:sp>
        <p:nvSpPr>
          <p:cNvPr id="64" name="Seta para a direita 63"/>
          <p:cNvSpPr/>
          <p:nvPr/>
        </p:nvSpPr>
        <p:spPr>
          <a:xfrm>
            <a:off x="593422" y="4029199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edondar Retângulo em um Canto Diagonal 35"/>
          <p:cNvSpPr/>
          <p:nvPr/>
        </p:nvSpPr>
        <p:spPr>
          <a:xfrm>
            <a:off x="819200" y="3714596"/>
            <a:ext cx="1152128" cy="720080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Collect</a:t>
            </a:r>
            <a:r>
              <a:rPr lang="pt-BR" sz="1400" b="1" dirty="0" smtClean="0"/>
              <a:t> </a:t>
            </a:r>
            <a:r>
              <a:rPr lang="pt-BR" sz="1400" b="1" dirty="0" smtClean="0"/>
              <a:t>Release </a:t>
            </a:r>
            <a:r>
              <a:rPr lang="pt-BR" sz="1400" b="1" dirty="0" err="1" smtClean="0"/>
              <a:t>Information</a:t>
            </a:r>
            <a:endParaRPr lang="en-US" sz="1400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32278" y="3429000"/>
            <a:ext cx="76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 smtClean="0"/>
              <a:t>Step</a:t>
            </a:r>
            <a:r>
              <a:rPr lang="pt-BR" sz="1600" b="1" dirty="0" smtClean="0"/>
              <a:t> 1</a:t>
            </a:r>
            <a:endParaRPr lang="en-US" sz="1600" b="1" dirty="0"/>
          </a:p>
        </p:txBody>
      </p:sp>
      <p:sp>
        <p:nvSpPr>
          <p:cNvPr id="39" name="Seta para a direita 38"/>
          <p:cNvSpPr/>
          <p:nvPr/>
        </p:nvSpPr>
        <p:spPr>
          <a:xfrm>
            <a:off x="2037783" y="4033850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ângulo com Único Canto Aparado 39"/>
          <p:cNvSpPr/>
          <p:nvPr/>
        </p:nvSpPr>
        <p:spPr>
          <a:xfrm>
            <a:off x="2354734" y="3994204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ixaDeTexto 40"/>
          <p:cNvSpPr txBox="1"/>
          <p:nvPr/>
        </p:nvSpPr>
        <p:spPr>
          <a:xfrm>
            <a:off x="1895128" y="422743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Release notes</a:t>
            </a:r>
          </a:p>
          <a:p>
            <a:pPr algn="ctr"/>
            <a:r>
              <a:rPr lang="pt-BR" sz="1400" b="1" dirty="0" smtClean="0"/>
              <a:t>data</a:t>
            </a:r>
            <a:endParaRPr lang="en-US" sz="1400" b="1" dirty="0"/>
          </a:p>
        </p:txBody>
      </p:sp>
      <p:sp>
        <p:nvSpPr>
          <p:cNvPr id="44" name="Arredondar Retângulo em um Canto Diagonal 43"/>
          <p:cNvSpPr/>
          <p:nvPr/>
        </p:nvSpPr>
        <p:spPr>
          <a:xfrm>
            <a:off x="3066554" y="3789040"/>
            <a:ext cx="965448" cy="648072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Link </a:t>
            </a:r>
            <a:r>
              <a:rPr lang="pt-BR" sz="1400" b="1" dirty="0" err="1" smtClean="0"/>
              <a:t>Issues</a:t>
            </a:r>
            <a:r>
              <a:rPr lang="pt-BR" sz="1400" b="1" dirty="0" smtClean="0"/>
              <a:t> to Releases</a:t>
            </a:r>
            <a:endParaRPr lang="en-US" sz="1400" b="1" dirty="0"/>
          </a:p>
        </p:txBody>
      </p:sp>
      <p:sp>
        <p:nvSpPr>
          <p:cNvPr id="46" name="Seta para a direita 45"/>
          <p:cNvSpPr/>
          <p:nvPr/>
        </p:nvSpPr>
        <p:spPr>
          <a:xfrm>
            <a:off x="2735982" y="4030464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/>
          <p:cNvSpPr txBox="1"/>
          <p:nvPr/>
        </p:nvSpPr>
        <p:spPr>
          <a:xfrm>
            <a:off x="3179694" y="3486150"/>
            <a:ext cx="76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 smtClean="0"/>
              <a:t>Step</a:t>
            </a:r>
            <a:r>
              <a:rPr lang="pt-BR" sz="1600" b="1" dirty="0" smtClean="0"/>
              <a:t> 2</a:t>
            </a:r>
            <a:endParaRPr lang="en-US" sz="1600" b="1" dirty="0"/>
          </a:p>
        </p:txBody>
      </p:sp>
      <p:sp>
        <p:nvSpPr>
          <p:cNvPr id="48" name="Retângulo com Único Canto Aparado 47"/>
          <p:cNvSpPr/>
          <p:nvPr/>
        </p:nvSpPr>
        <p:spPr>
          <a:xfrm>
            <a:off x="4388972" y="4005064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ângulo com Único Canto Aparado 48"/>
          <p:cNvSpPr/>
          <p:nvPr/>
        </p:nvSpPr>
        <p:spPr>
          <a:xfrm>
            <a:off x="4460980" y="4077072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tângulo com Único Canto Aparado 49"/>
          <p:cNvSpPr/>
          <p:nvPr/>
        </p:nvSpPr>
        <p:spPr>
          <a:xfrm>
            <a:off x="4532988" y="4149080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ixaDeTexto 50"/>
          <p:cNvSpPr txBox="1"/>
          <p:nvPr/>
        </p:nvSpPr>
        <p:spPr>
          <a:xfrm>
            <a:off x="4034036" y="434535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/>
              <a:t>Linked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Issues</a:t>
            </a:r>
            <a:endParaRPr lang="en-US" sz="1400" b="1" dirty="0"/>
          </a:p>
        </p:txBody>
      </p:sp>
      <p:sp>
        <p:nvSpPr>
          <p:cNvPr id="52" name="Seta para a direita 51"/>
          <p:cNvSpPr/>
          <p:nvPr/>
        </p:nvSpPr>
        <p:spPr>
          <a:xfrm>
            <a:off x="4112394" y="4033850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eta para a direita 52"/>
          <p:cNvSpPr/>
          <p:nvPr/>
        </p:nvSpPr>
        <p:spPr>
          <a:xfrm>
            <a:off x="4903236" y="4036814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edondar Retângulo em um Canto Diagonal 53"/>
          <p:cNvSpPr/>
          <p:nvPr/>
        </p:nvSpPr>
        <p:spPr>
          <a:xfrm>
            <a:off x="5173712" y="3833490"/>
            <a:ext cx="976114" cy="576064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Compute</a:t>
            </a:r>
          </a:p>
          <a:p>
            <a:pPr algn="ctr"/>
            <a:r>
              <a:rPr lang="pt-BR" sz="1400" b="1" dirty="0" err="1" smtClean="0"/>
              <a:t>Factors</a:t>
            </a:r>
            <a:endParaRPr lang="en-US" sz="14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292080" y="3541544"/>
            <a:ext cx="76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 smtClean="0"/>
              <a:t>Step</a:t>
            </a:r>
            <a:r>
              <a:rPr lang="pt-BR" sz="1600" b="1" dirty="0" smtClean="0"/>
              <a:t> 3</a:t>
            </a:r>
            <a:endParaRPr lang="en-US" sz="1600" b="1" dirty="0"/>
          </a:p>
        </p:txBody>
      </p:sp>
      <p:pic>
        <p:nvPicPr>
          <p:cNvPr id="56" name="Picture 4" descr="https://volow.co/images/site/back/gear_sin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644544"/>
            <a:ext cx="361726" cy="360520"/>
          </a:xfrm>
          <a:prstGeom prst="rect">
            <a:avLst/>
          </a:prstGeom>
          <a:noFill/>
        </p:spPr>
      </p:pic>
      <p:pic>
        <p:nvPicPr>
          <p:cNvPr id="57" name="Picture 4" descr="https://volow.co/images/site/back/gear_sin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9460" y="3664074"/>
            <a:ext cx="361726" cy="360520"/>
          </a:xfrm>
          <a:prstGeom prst="rect">
            <a:avLst/>
          </a:prstGeom>
          <a:noFill/>
        </p:spPr>
      </p:pic>
      <p:sp>
        <p:nvSpPr>
          <p:cNvPr id="67" name="Seta para a direita 66"/>
          <p:cNvSpPr/>
          <p:nvPr/>
        </p:nvSpPr>
        <p:spPr>
          <a:xfrm>
            <a:off x="6277074" y="4040200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tângulo com Único Canto Aparado 67"/>
          <p:cNvSpPr/>
          <p:nvPr/>
        </p:nvSpPr>
        <p:spPr>
          <a:xfrm>
            <a:off x="6536760" y="3981504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tângulo com Único Canto Aparado 69"/>
          <p:cNvSpPr/>
          <p:nvPr/>
        </p:nvSpPr>
        <p:spPr>
          <a:xfrm>
            <a:off x="6608768" y="4053512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com Único Canto Aparado 72"/>
          <p:cNvSpPr/>
          <p:nvPr/>
        </p:nvSpPr>
        <p:spPr>
          <a:xfrm>
            <a:off x="6680776" y="4125520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ixaDeTexto 73"/>
          <p:cNvSpPr txBox="1"/>
          <p:nvPr/>
        </p:nvSpPr>
        <p:spPr>
          <a:xfrm>
            <a:off x="6190084" y="42930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/>
              <a:t>Processed</a:t>
            </a:r>
            <a:endParaRPr lang="pt-BR" sz="1400" b="1" dirty="0" smtClean="0"/>
          </a:p>
          <a:p>
            <a:pPr algn="ctr"/>
            <a:r>
              <a:rPr lang="pt-BR" sz="1400" b="1" dirty="0" err="1" smtClean="0"/>
              <a:t>Dataset</a:t>
            </a:r>
            <a:endParaRPr lang="en-US" sz="1400" b="1" dirty="0"/>
          </a:p>
        </p:txBody>
      </p:sp>
      <p:sp>
        <p:nvSpPr>
          <p:cNvPr id="75" name="Seta para a direita 74"/>
          <p:cNvSpPr/>
          <p:nvPr/>
        </p:nvSpPr>
        <p:spPr>
          <a:xfrm>
            <a:off x="7020272" y="4036814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edondar Retângulo em um Canto Diagonal 95"/>
          <p:cNvSpPr/>
          <p:nvPr/>
        </p:nvSpPr>
        <p:spPr>
          <a:xfrm>
            <a:off x="7268046" y="3827140"/>
            <a:ext cx="976114" cy="576064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Empirical</a:t>
            </a:r>
            <a:endParaRPr lang="pt-BR" sz="1400" b="1" dirty="0" smtClean="0"/>
          </a:p>
          <a:p>
            <a:pPr algn="ctr"/>
            <a:r>
              <a:rPr lang="pt-BR" sz="1400" b="1" dirty="0" err="1" smtClean="0"/>
              <a:t>Analyses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26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Costa</dc:creator>
  <cp:lastModifiedBy>danielcalencar</cp:lastModifiedBy>
  <cp:revision>15</cp:revision>
  <dcterms:created xsi:type="dcterms:W3CDTF">2015-04-28T13:37:22Z</dcterms:created>
  <dcterms:modified xsi:type="dcterms:W3CDTF">2015-11-11T22:40:13Z</dcterms:modified>
</cp:coreProperties>
</file>