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79" autoAdjust="0"/>
    <p:restoredTop sz="94679" autoAdjust="0"/>
  </p:normalViewPr>
  <p:slideViewPr>
    <p:cSldViewPr>
      <p:cViewPr varScale="1">
        <p:scale>
          <a:sx n="109" d="100"/>
          <a:sy n="109" d="100"/>
        </p:scale>
        <p:origin x="4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80209" y="2564904"/>
            <a:ext cx="568863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976153" y="3356992"/>
            <a:ext cx="6984776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4603591" y="3068960"/>
            <a:ext cx="76505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2011303" y="3068960"/>
            <a:ext cx="76505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3307447" y="3068960"/>
            <a:ext cx="76505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ipse 8"/>
          <p:cNvSpPr/>
          <p:nvPr/>
        </p:nvSpPr>
        <p:spPr>
          <a:xfrm>
            <a:off x="5899735" y="3068960"/>
            <a:ext cx="76505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73394" y="33477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078758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08401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440032" y="35805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820232" y="35805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704345" y="25442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072497" y="25483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45253" y="25415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5119" y="31334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884368" y="314276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angulado 34"/>
          <p:cNvCxnSpPr>
            <a:stCxn id="6" idx="0"/>
            <a:endCxn id="7" idx="0"/>
          </p:cNvCxnSpPr>
          <p:nvPr/>
        </p:nvCxnSpPr>
        <p:spPr>
          <a:xfrm rot="5400000" flipH="1" flipV="1">
            <a:off x="3041900" y="2420888"/>
            <a:ext cx="12700" cy="129614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8" idx="0"/>
            <a:endCxn id="9" idx="0"/>
          </p:cNvCxnSpPr>
          <p:nvPr/>
        </p:nvCxnSpPr>
        <p:spPr>
          <a:xfrm rot="5400000" flipH="1" flipV="1">
            <a:off x="5634188" y="2420888"/>
            <a:ext cx="12700" cy="129614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3695204" y="2847603"/>
            <a:ext cx="1296144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95460" y="2564904"/>
            <a:ext cx="2591170" cy="13681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4988848" y="2564904"/>
            <a:ext cx="1308471" cy="136815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475656" y="4170436"/>
            <a:ext cx="210353" cy="22237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1475656" y="4412587"/>
            <a:ext cx="210353" cy="22237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654558" y="4149080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0284" y="438527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this 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Costa</dc:creator>
  <cp:lastModifiedBy>Daniel Costa</cp:lastModifiedBy>
  <cp:revision>4</cp:revision>
  <dcterms:created xsi:type="dcterms:W3CDTF">2015-11-02T22:02:16Z</dcterms:created>
  <dcterms:modified xsi:type="dcterms:W3CDTF">2017-01-05T19:10:13Z</dcterms:modified>
</cp:coreProperties>
</file>