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24" autoAdjust="0"/>
  </p:normalViewPr>
  <p:slideViewPr>
    <p:cSldViewPr>
      <p:cViewPr>
        <p:scale>
          <a:sx n="150" d="100"/>
          <a:sy n="150" d="100"/>
        </p:scale>
        <p:origin x="-5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11/11/2015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rredondar Retângulo em um Canto Diagonal 57"/>
          <p:cNvSpPr/>
          <p:nvPr/>
        </p:nvSpPr>
        <p:spPr>
          <a:xfrm>
            <a:off x="1195108" y="2599859"/>
            <a:ext cx="777686" cy="388722"/>
          </a:xfrm>
          <a:prstGeom prst="round2Diag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b="1" dirty="0" err="1" smtClean="0"/>
              <a:t>Collect</a:t>
            </a:r>
            <a:r>
              <a:rPr lang="pt-BR" sz="800" b="1" dirty="0" smtClean="0"/>
              <a:t> Releases </a:t>
            </a:r>
            <a:r>
              <a:rPr lang="pt-BR" sz="800" b="1" dirty="0" err="1" smtClean="0"/>
              <a:t>Information</a:t>
            </a:r>
            <a:endParaRPr lang="en-US" sz="800" b="1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1240409" y="2388369"/>
            <a:ext cx="691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err="1" smtClean="0"/>
              <a:t>Step</a:t>
            </a:r>
            <a:r>
              <a:rPr lang="pt-BR" sz="1000" b="1" dirty="0" smtClean="0"/>
              <a:t> 1</a:t>
            </a:r>
            <a:endParaRPr lang="en-US" sz="1000" b="1" dirty="0"/>
          </a:p>
        </p:txBody>
      </p:sp>
      <p:sp>
        <p:nvSpPr>
          <p:cNvPr id="60" name="Pergaminho vertical 59"/>
          <p:cNvSpPr/>
          <p:nvPr/>
        </p:nvSpPr>
        <p:spPr>
          <a:xfrm>
            <a:off x="316610" y="2532385"/>
            <a:ext cx="432048" cy="360040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ergaminho vertical 60"/>
          <p:cNvSpPr/>
          <p:nvPr/>
        </p:nvSpPr>
        <p:spPr>
          <a:xfrm>
            <a:off x="388618" y="2604393"/>
            <a:ext cx="432048" cy="360040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ergaminho vertical 61"/>
          <p:cNvSpPr/>
          <p:nvPr/>
        </p:nvSpPr>
        <p:spPr>
          <a:xfrm>
            <a:off x="469010" y="2684785"/>
            <a:ext cx="432048" cy="360040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aixaDeTexto 62"/>
          <p:cNvSpPr txBox="1"/>
          <p:nvPr/>
        </p:nvSpPr>
        <p:spPr>
          <a:xfrm>
            <a:off x="91623" y="2321124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/>
              <a:t>Release notes</a:t>
            </a:r>
            <a:endParaRPr lang="en-US" sz="1000" b="1" dirty="0"/>
          </a:p>
        </p:txBody>
      </p:sp>
      <p:sp>
        <p:nvSpPr>
          <p:cNvPr id="64" name="Seta para a direita 63"/>
          <p:cNvSpPr/>
          <p:nvPr/>
        </p:nvSpPr>
        <p:spPr>
          <a:xfrm>
            <a:off x="964682" y="2748409"/>
            <a:ext cx="172820" cy="15548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eta para a direita 64"/>
          <p:cNvSpPr/>
          <p:nvPr/>
        </p:nvSpPr>
        <p:spPr>
          <a:xfrm>
            <a:off x="2044802" y="2748409"/>
            <a:ext cx="172820" cy="15548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tângulo com Único Canto Aparado 65"/>
          <p:cNvSpPr/>
          <p:nvPr/>
        </p:nvSpPr>
        <p:spPr>
          <a:xfrm>
            <a:off x="2332834" y="2698831"/>
            <a:ext cx="259228" cy="23323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aixaDeTexto 68"/>
          <p:cNvSpPr txBox="1"/>
          <p:nvPr/>
        </p:nvSpPr>
        <p:spPr>
          <a:xfrm>
            <a:off x="1948979" y="2338791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smtClean="0"/>
              <a:t>Release notes</a:t>
            </a:r>
          </a:p>
          <a:p>
            <a:pPr algn="ctr"/>
            <a:r>
              <a:rPr lang="pt-BR" sz="1000" b="1" dirty="0" smtClean="0"/>
              <a:t>data</a:t>
            </a:r>
            <a:endParaRPr lang="en-US" sz="1000" b="1" dirty="0"/>
          </a:p>
        </p:txBody>
      </p:sp>
      <p:sp>
        <p:nvSpPr>
          <p:cNvPr id="71" name="Seta para a direita 70"/>
          <p:cNvSpPr/>
          <p:nvPr/>
        </p:nvSpPr>
        <p:spPr>
          <a:xfrm>
            <a:off x="2692874" y="2745078"/>
            <a:ext cx="172820" cy="15548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edondar Retângulo em um Canto Diagonal 71"/>
          <p:cNvSpPr/>
          <p:nvPr/>
        </p:nvSpPr>
        <p:spPr>
          <a:xfrm>
            <a:off x="2980906" y="2598141"/>
            <a:ext cx="777686" cy="388722"/>
          </a:xfrm>
          <a:prstGeom prst="round2Diag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b="1" dirty="0" smtClean="0"/>
              <a:t>Link </a:t>
            </a:r>
            <a:r>
              <a:rPr lang="pt-BR" sz="800" b="1" dirty="0" err="1" smtClean="0"/>
              <a:t>Issues</a:t>
            </a:r>
            <a:r>
              <a:rPr lang="pt-BR" sz="800" b="1" dirty="0" smtClean="0"/>
              <a:t> to Releases</a:t>
            </a:r>
            <a:endParaRPr lang="en-US" sz="800" b="1" dirty="0"/>
          </a:p>
        </p:txBody>
      </p:sp>
      <p:sp>
        <p:nvSpPr>
          <p:cNvPr id="76" name="Retângulo com Único Canto Aparado 75"/>
          <p:cNvSpPr/>
          <p:nvPr/>
        </p:nvSpPr>
        <p:spPr>
          <a:xfrm>
            <a:off x="4157412" y="2667109"/>
            <a:ext cx="259228" cy="23323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tângulo com Único Canto Aparado 76"/>
          <p:cNvSpPr/>
          <p:nvPr/>
        </p:nvSpPr>
        <p:spPr>
          <a:xfrm>
            <a:off x="4229420" y="2739117"/>
            <a:ext cx="259228" cy="23323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tângulo com Único Canto Aparado 77"/>
          <p:cNvSpPr/>
          <p:nvPr/>
        </p:nvSpPr>
        <p:spPr>
          <a:xfrm>
            <a:off x="4301428" y="2811125"/>
            <a:ext cx="259228" cy="23323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eta para a direita 78"/>
          <p:cNvSpPr/>
          <p:nvPr/>
        </p:nvSpPr>
        <p:spPr>
          <a:xfrm>
            <a:off x="3859854" y="2759367"/>
            <a:ext cx="172820" cy="15548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aixaDeTexto 79"/>
          <p:cNvSpPr txBox="1"/>
          <p:nvPr/>
        </p:nvSpPr>
        <p:spPr>
          <a:xfrm>
            <a:off x="3797372" y="2453666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err="1" smtClean="0"/>
              <a:t>Linked</a:t>
            </a:r>
            <a:r>
              <a:rPr lang="pt-BR" sz="1000" b="1" dirty="0" smtClean="0"/>
              <a:t> </a:t>
            </a:r>
            <a:r>
              <a:rPr lang="pt-BR" sz="1000" b="1" dirty="0" err="1" smtClean="0"/>
              <a:t>Issues</a:t>
            </a:r>
            <a:endParaRPr lang="en-US" sz="1000" b="1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3023999" y="2386880"/>
            <a:ext cx="691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err="1" smtClean="0"/>
              <a:t>Step</a:t>
            </a:r>
            <a:r>
              <a:rPr lang="pt-BR" sz="1000" b="1" dirty="0" smtClean="0"/>
              <a:t> 2</a:t>
            </a:r>
            <a:endParaRPr lang="en-US" sz="1000" b="1" dirty="0"/>
          </a:p>
        </p:txBody>
      </p:sp>
      <p:sp>
        <p:nvSpPr>
          <p:cNvPr id="82" name="Arredondar Retângulo em um Canto Diagonal 81"/>
          <p:cNvSpPr/>
          <p:nvPr/>
        </p:nvSpPr>
        <p:spPr>
          <a:xfrm>
            <a:off x="4997243" y="2596887"/>
            <a:ext cx="777686" cy="388722"/>
          </a:xfrm>
          <a:prstGeom prst="round2Diag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b="1" dirty="0" smtClean="0"/>
              <a:t>Compute </a:t>
            </a:r>
            <a:r>
              <a:rPr lang="pt-BR" sz="800" b="1" dirty="0" err="1" smtClean="0"/>
              <a:t>Factors</a:t>
            </a:r>
            <a:endParaRPr lang="en-US" sz="800" b="1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5039938" y="2386984"/>
            <a:ext cx="691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err="1" smtClean="0"/>
              <a:t>Step</a:t>
            </a:r>
            <a:r>
              <a:rPr lang="pt-BR" sz="1000" b="1" dirty="0" smtClean="0"/>
              <a:t> 3</a:t>
            </a:r>
            <a:endParaRPr lang="en-US" sz="1000" b="1" dirty="0"/>
          </a:p>
        </p:txBody>
      </p:sp>
      <p:sp>
        <p:nvSpPr>
          <p:cNvPr id="84" name="Seta para a direita 83"/>
          <p:cNvSpPr/>
          <p:nvPr/>
        </p:nvSpPr>
        <p:spPr>
          <a:xfrm>
            <a:off x="4709098" y="2770839"/>
            <a:ext cx="172820" cy="15548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4" descr="https://volow.co/images/site/back/gear_sing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1275" y="2492896"/>
            <a:ext cx="226869" cy="226113"/>
          </a:xfrm>
          <a:prstGeom prst="rect">
            <a:avLst/>
          </a:prstGeom>
          <a:noFill/>
        </p:spPr>
      </p:pic>
      <p:sp>
        <p:nvSpPr>
          <p:cNvPr id="86" name="Seta para a direita 85"/>
          <p:cNvSpPr/>
          <p:nvPr/>
        </p:nvSpPr>
        <p:spPr>
          <a:xfrm>
            <a:off x="6005242" y="2770839"/>
            <a:ext cx="172820" cy="15548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tângulo com Único Canto Aparado 86"/>
          <p:cNvSpPr/>
          <p:nvPr/>
        </p:nvSpPr>
        <p:spPr>
          <a:xfrm>
            <a:off x="6293274" y="2667332"/>
            <a:ext cx="259228" cy="23323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tângulo com Único Canto Aparado 87"/>
          <p:cNvSpPr/>
          <p:nvPr/>
        </p:nvSpPr>
        <p:spPr>
          <a:xfrm>
            <a:off x="6365282" y="2739340"/>
            <a:ext cx="259228" cy="23323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tângulo com Único Canto Aparado 88"/>
          <p:cNvSpPr/>
          <p:nvPr/>
        </p:nvSpPr>
        <p:spPr>
          <a:xfrm>
            <a:off x="6437290" y="2811348"/>
            <a:ext cx="259228" cy="233234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aixaDeTexto 89"/>
          <p:cNvSpPr txBox="1"/>
          <p:nvPr/>
        </p:nvSpPr>
        <p:spPr>
          <a:xfrm>
            <a:off x="5933234" y="2314976"/>
            <a:ext cx="1008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err="1" smtClean="0"/>
              <a:t>Processed</a:t>
            </a:r>
            <a:endParaRPr lang="pt-BR" sz="1000" b="1" dirty="0" smtClean="0"/>
          </a:p>
          <a:p>
            <a:pPr algn="ctr"/>
            <a:r>
              <a:rPr lang="pt-BR" sz="1000" b="1" dirty="0" err="1" smtClean="0"/>
              <a:t>dataset</a:t>
            </a:r>
            <a:r>
              <a:rPr lang="pt-BR" sz="1000" b="1" dirty="0" smtClean="0"/>
              <a:t> </a:t>
            </a:r>
          </a:p>
          <a:p>
            <a:pPr algn="ctr"/>
            <a:endParaRPr lang="en-US" sz="1000" b="1" dirty="0"/>
          </a:p>
        </p:txBody>
      </p:sp>
      <p:sp>
        <p:nvSpPr>
          <p:cNvPr id="91" name="Arredondar Retângulo em um Canto Diagonal 90"/>
          <p:cNvSpPr/>
          <p:nvPr/>
        </p:nvSpPr>
        <p:spPr>
          <a:xfrm>
            <a:off x="7099764" y="2598141"/>
            <a:ext cx="777686" cy="388722"/>
          </a:xfrm>
          <a:prstGeom prst="round2Diag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b="1" dirty="0" err="1" smtClean="0"/>
              <a:t>Empirical</a:t>
            </a:r>
            <a:endParaRPr lang="pt-BR" sz="800" b="1" dirty="0" smtClean="0"/>
          </a:p>
          <a:p>
            <a:pPr algn="ctr"/>
            <a:r>
              <a:rPr lang="pt-BR" sz="800" b="1" dirty="0" err="1" smtClean="0"/>
              <a:t>Analyses</a:t>
            </a:r>
            <a:endParaRPr lang="en-US" sz="800" b="1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7142857" y="2386880"/>
            <a:ext cx="691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err="1" smtClean="0"/>
              <a:t>Step</a:t>
            </a:r>
            <a:r>
              <a:rPr lang="pt-BR" sz="1000" b="1" dirty="0" smtClean="0"/>
              <a:t> 4</a:t>
            </a:r>
            <a:endParaRPr lang="en-US" sz="1000" b="1" dirty="0"/>
          </a:p>
        </p:txBody>
      </p:sp>
      <p:sp>
        <p:nvSpPr>
          <p:cNvPr id="93" name="Seta para a direita 92"/>
          <p:cNvSpPr/>
          <p:nvPr/>
        </p:nvSpPr>
        <p:spPr>
          <a:xfrm>
            <a:off x="6797330" y="2770839"/>
            <a:ext cx="172820" cy="15548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Seta para a direita 93"/>
          <p:cNvSpPr/>
          <p:nvPr/>
        </p:nvSpPr>
        <p:spPr>
          <a:xfrm>
            <a:off x="7949458" y="2749841"/>
            <a:ext cx="172820" cy="15548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Estrela de 8 pontas 94"/>
          <p:cNvSpPr/>
          <p:nvPr/>
        </p:nvSpPr>
        <p:spPr>
          <a:xfrm>
            <a:off x="8172400" y="2540526"/>
            <a:ext cx="864096" cy="576064"/>
          </a:xfrm>
          <a:prstGeom prst="star8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err="1" smtClean="0">
                <a:solidFill>
                  <a:schemeClr val="tx1"/>
                </a:solidFill>
              </a:rPr>
              <a:t>Results</a:t>
            </a:r>
            <a:endParaRPr lang="en-US" sz="105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clker.com/cliparts/F/c/V/f/x/a/office-glass-magnify-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2849044"/>
            <a:ext cx="216024" cy="291924"/>
          </a:xfrm>
          <a:prstGeom prst="rect">
            <a:avLst/>
          </a:prstGeom>
          <a:noFill/>
        </p:spPr>
      </p:pic>
      <p:pic>
        <p:nvPicPr>
          <p:cNvPr id="43" name="Picture 4" descr="https://volow.co/images/site/back/gear_sing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4692" y="2492896"/>
            <a:ext cx="217228" cy="2165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29</Words>
  <Application>Microsoft Office PowerPoint</Application>
  <PresentationFormat>Apresentação na tela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Costa</dc:creator>
  <cp:lastModifiedBy>danielcalencar</cp:lastModifiedBy>
  <cp:revision>13</cp:revision>
  <dcterms:created xsi:type="dcterms:W3CDTF">2015-04-28T13:37:22Z</dcterms:created>
  <dcterms:modified xsi:type="dcterms:W3CDTF">2015-11-11T17:31:36Z</dcterms:modified>
</cp:coreProperties>
</file>