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842F-90CC-410D-A60F-DA97E61504A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8473-6193-4931-9BBD-39B982BADA8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to dobrado 4"/>
          <p:cNvSpPr/>
          <p:nvPr/>
        </p:nvSpPr>
        <p:spPr>
          <a:xfrm rot="10800000">
            <a:off x="310828" y="1844824"/>
            <a:ext cx="288032" cy="3600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com Canto Diagonal Aparado 5"/>
          <p:cNvSpPr/>
          <p:nvPr/>
        </p:nvSpPr>
        <p:spPr>
          <a:xfrm>
            <a:off x="905942" y="1819424"/>
            <a:ext cx="648072" cy="432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Persist Mercurial logs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Fluxograma: Disco magnético 6"/>
          <p:cNvSpPr/>
          <p:nvPr/>
        </p:nvSpPr>
        <p:spPr>
          <a:xfrm>
            <a:off x="1835697" y="1700808"/>
            <a:ext cx="504056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Merc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Comm.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tângulo com Canto Diagonal Aparado 7"/>
          <p:cNvSpPr/>
          <p:nvPr/>
        </p:nvSpPr>
        <p:spPr>
          <a:xfrm>
            <a:off x="2627785" y="1810916"/>
            <a:ext cx="648072" cy="432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Link Bugs to Releases Mercurial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" name="Fluxograma: Disco magnético 9"/>
          <p:cNvSpPr/>
          <p:nvPr/>
        </p:nvSpPr>
        <p:spPr>
          <a:xfrm>
            <a:off x="1835696" y="2348880"/>
            <a:ext cx="504056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Fluxograma: Disco magnético 10"/>
          <p:cNvSpPr/>
          <p:nvPr/>
        </p:nvSpPr>
        <p:spPr>
          <a:xfrm>
            <a:off x="3563888" y="1700808"/>
            <a:ext cx="504056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BugTag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tângulo com Canto Diagonal Aparado 11"/>
          <p:cNvSpPr/>
          <p:nvPr/>
        </p:nvSpPr>
        <p:spPr>
          <a:xfrm>
            <a:off x="4355976" y="1806724"/>
            <a:ext cx="648072" cy="432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Extract </a:t>
            </a:r>
            <a:r>
              <a:rPr lang="en-US" sz="800" dirty="0" err="1" smtClean="0">
                <a:solidFill>
                  <a:schemeClr val="tx1"/>
                </a:solidFill>
              </a:rPr>
              <a:t>Htmls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Canto dobrado 12"/>
          <p:cNvSpPr/>
          <p:nvPr/>
        </p:nvSpPr>
        <p:spPr>
          <a:xfrm rot="10800000">
            <a:off x="5351388" y="1844824"/>
            <a:ext cx="288032" cy="3600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com Canto Diagonal Aparado 13"/>
          <p:cNvSpPr/>
          <p:nvPr/>
        </p:nvSpPr>
        <p:spPr>
          <a:xfrm>
            <a:off x="5940152" y="1806724"/>
            <a:ext cx="648072" cy="432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Parse </a:t>
            </a:r>
            <a:r>
              <a:rPr lang="en-US" sz="700" dirty="0" err="1" smtClean="0">
                <a:solidFill>
                  <a:schemeClr val="tx1"/>
                </a:solidFill>
              </a:rPr>
              <a:t>Htmls</a:t>
            </a:r>
            <a:r>
              <a:rPr lang="en-US" sz="700" dirty="0" smtClean="0">
                <a:solidFill>
                  <a:schemeClr val="tx1"/>
                </a:solidFill>
              </a:rPr>
              <a:t> From Tags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Fluxograma: Disco magnético 14"/>
          <p:cNvSpPr/>
          <p:nvPr/>
        </p:nvSpPr>
        <p:spPr>
          <a:xfrm>
            <a:off x="6876256" y="1700808"/>
            <a:ext cx="504056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Issue 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>
            <a:off x="683568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 para a direita 19"/>
          <p:cNvSpPr/>
          <p:nvPr/>
        </p:nvSpPr>
        <p:spPr>
          <a:xfrm>
            <a:off x="1619672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 para a direita 20"/>
          <p:cNvSpPr/>
          <p:nvPr/>
        </p:nvSpPr>
        <p:spPr>
          <a:xfrm>
            <a:off x="2411760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 para a direita 21"/>
          <p:cNvSpPr/>
          <p:nvPr/>
        </p:nvSpPr>
        <p:spPr>
          <a:xfrm>
            <a:off x="3347864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 para a direita 22"/>
          <p:cNvSpPr/>
          <p:nvPr/>
        </p:nvSpPr>
        <p:spPr>
          <a:xfrm>
            <a:off x="4139952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 para a direita 23"/>
          <p:cNvSpPr/>
          <p:nvPr/>
        </p:nvSpPr>
        <p:spPr>
          <a:xfrm>
            <a:off x="5076056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 para a direita 24"/>
          <p:cNvSpPr/>
          <p:nvPr/>
        </p:nvSpPr>
        <p:spPr>
          <a:xfrm>
            <a:off x="5724128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 para a direita 25"/>
          <p:cNvSpPr/>
          <p:nvPr/>
        </p:nvSpPr>
        <p:spPr>
          <a:xfrm>
            <a:off x="6660232" y="1916832"/>
            <a:ext cx="144016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 dobrada para cima 26"/>
          <p:cNvSpPr/>
          <p:nvPr/>
        </p:nvSpPr>
        <p:spPr>
          <a:xfrm>
            <a:off x="2411760" y="2348880"/>
            <a:ext cx="648072" cy="28803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 dobrada para cima 27"/>
          <p:cNvSpPr/>
          <p:nvPr/>
        </p:nvSpPr>
        <p:spPr>
          <a:xfrm>
            <a:off x="3028082" y="2348880"/>
            <a:ext cx="1759942" cy="28803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/>
          <p:cNvSpPr txBox="1"/>
          <p:nvPr/>
        </p:nvSpPr>
        <p:spPr>
          <a:xfrm>
            <a:off x="35496" y="163304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Mercurial logs</a:t>
            </a:r>
            <a:endParaRPr lang="en-US" sz="9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080248" y="162880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Htmls</a:t>
            </a:r>
            <a:endParaRPr lang="en-US" sz="900" dirty="0"/>
          </a:p>
        </p:txBody>
      </p:sp>
      <p:sp>
        <p:nvSpPr>
          <p:cNvPr id="31" name="Seta dobrada para cima 30"/>
          <p:cNvSpPr/>
          <p:nvPr/>
        </p:nvSpPr>
        <p:spPr>
          <a:xfrm>
            <a:off x="4768974" y="2348880"/>
            <a:ext cx="1584176" cy="28803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danielcalencar</dc:creator>
  <cp:lastModifiedBy>danielcalencar</cp:lastModifiedBy>
  <cp:revision>4</cp:revision>
  <dcterms:created xsi:type="dcterms:W3CDTF">2015-04-24T02:11:35Z</dcterms:created>
  <dcterms:modified xsi:type="dcterms:W3CDTF">2015-04-25T19:03:59Z</dcterms:modified>
</cp:coreProperties>
</file>