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9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2C4590-CF72-4215-B961-55F068123CA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F7405F-C023-4538-AE8D-0429D5881E1B}">
      <dgm:prSet phldrT="[Texto]"/>
      <dgm:spPr/>
      <dgm:t>
        <a:bodyPr/>
        <a:lstStyle/>
        <a:p>
          <a:r>
            <a:rPr lang="pt-BR" dirty="0" smtClean="0"/>
            <a:t>5.0</a:t>
          </a:r>
          <a:endParaRPr lang="en-US" dirty="0"/>
        </a:p>
      </dgm:t>
    </dgm:pt>
    <dgm:pt modelId="{4C669970-CD54-47C3-A73D-9E2CD6EB6806}" type="parTrans" cxnId="{F4509DFD-D090-4150-8196-D7E415E0B709}">
      <dgm:prSet/>
      <dgm:spPr/>
      <dgm:t>
        <a:bodyPr/>
        <a:lstStyle/>
        <a:p>
          <a:endParaRPr lang="en-US"/>
        </a:p>
      </dgm:t>
    </dgm:pt>
    <dgm:pt modelId="{62D21DCF-65DE-4BEF-83DE-2F595F2BC63A}" type="sibTrans" cxnId="{F4509DFD-D090-4150-8196-D7E415E0B709}">
      <dgm:prSet/>
      <dgm:spPr/>
      <dgm:t>
        <a:bodyPr/>
        <a:lstStyle/>
        <a:p>
          <a:endParaRPr lang="en-US"/>
        </a:p>
      </dgm:t>
    </dgm:pt>
    <dgm:pt modelId="{84A32917-715D-481F-997C-059B1B84D318}">
      <dgm:prSet phldrT="[Texto]"/>
      <dgm:spPr/>
      <dgm:t>
        <a:bodyPr/>
        <a:lstStyle/>
        <a:p>
          <a:r>
            <a:rPr lang="pt-BR" dirty="0" smtClean="0"/>
            <a:t>6.0</a:t>
          </a:r>
          <a:endParaRPr lang="en-US" dirty="0"/>
        </a:p>
      </dgm:t>
    </dgm:pt>
    <dgm:pt modelId="{3380DDD6-DB1C-4170-A4AA-0C058B5DCFB5}" type="parTrans" cxnId="{CB0FAC7E-08F9-47A3-9F5E-F02FE7D5CBED}">
      <dgm:prSet/>
      <dgm:spPr/>
      <dgm:t>
        <a:bodyPr/>
        <a:lstStyle/>
        <a:p>
          <a:endParaRPr lang="en-US"/>
        </a:p>
      </dgm:t>
    </dgm:pt>
    <dgm:pt modelId="{6E1A2152-AD29-4B9F-84F4-4ACA5D63FDE1}" type="sibTrans" cxnId="{CB0FAC7E-08F9-47A3-9F5E-F02FE7D5CBED}">
      <dgm:prSet/>
      <dgm:spPr/>
      <dgm:t>
        <a:bodyPr/>
        <a:lstStyle/>
        <a:p>
          <a:endParaRPr lang="en-US"/>
        </a:p>
      </dgm:t>
    </dgm:pt>
    <dgm:pt modelId="{9721240A-9FE8-428D-AC71-206908475D3A}">
      <dgm:prSet phldrT="[Texto]"/>
      <dgm:spPr/>
      <dgm:t>
        <a:bodyPr/>
        <a:lstStyle/>
        <a:p>
          <a:r>
            <a:rPr lang="pt-BR" dirty="0" smtClean="0"/>
            <a:t>7.0</a:t>
          </a:r>
          <a:endParaRPr lang="en-US" dirty="0"/>
        </a:p>
      </dgm:t>
    </dgm:pt>
    <dgm:pt modelId="{47D8551F-489A-4A84-96A1-29A502C8D389}" type="parTrans" cxnId="{031865D7-72A7-4431-8012-8E1DDD92E098}">
      <dgm:prSet/>
      <dgm:spPr/>
      <dgm:t>
        <a:bodyPr/>
        <a:lstStyle/>
        <a:p>
          <a:endParaRPr lang="en-US"/>
        </a:p>
      </dgm:t>
    </dgm:pt>
    <dgm:pt modelId="{FBD5B9BD-5637-49A4-BCC9-1F8DEA04C7E9}" type="sibTrans" cxnId="{031865D7-72A7-4431-8012-8E1DDD92E098}">
      <dgm:prSet/>
      <dgm:spPr/>
      <dgm:t>
        <a:bodyPr/>
        <a:lstStyle/>
        <a:p>
          <a:endParaRPr lang="en-US"/>
        </a:p>
      </dgm:t>
    </dgm:pt>
    <dgm:pt modelId="{14FF587C-F35A-42CD-97AA-E94FEDDD11B9}">
      <dgm:prSet phldrT="[Texto]"/>
      <dgm:spPr/>
      <dgm:t>
        <a:bodyPr/>
        <a:lstStyle/>
        <a:p>
          <a:r>
            <a:rPr lang="pt-BR" dirty="0" smtClean="0"/>
            <a:t>8.0</a:t>
          </a:r>
          <a:endParaRPr lang="en-US" dirty="0"/>
        </a:p>
      </dgm:t>
    </dgm:pt>
    <dgm:pt modelId="{29028618-8AF8-4698-A05F-633A1CD95E94}" type="parTrans" cxnId="{69CE1886-F46C-4D4A-B570-F19E893AE98A}">
      <dgm:prSet/>
      <dgm:spPr/>
      <dgm:t>
        <a:bodyPr/>
        <a:lstStyle/>
        <a:p>
          <a:endParaRPr lang="en-US"/>
        </a:p>
      </dgm:t>
    </dgm:pt>
    <dgm:pt modelId="{85E86F82-5F54-453D-98AB-C83E6CE98088}" type="sibTrans" cxnId="{69CE1886-F46C-4D4A-B570-F19E893AE98A}">
      <dgm:prSet/>
      <dgm:spPr/>
      <dgm:t>
        <a:bodyPr/>
        <a:lstStyle/>
        <a:p>
          <a:endParaRPr lang="en-US"/>
        </a:p>
      </dgm:t>
    </dgm:pt>
    <dgm:pt modelId="{290364FB-E9DB-4666-8200-CC4459E45A27}" type="pres">
      <dgm:prSet presAssocID="{632C4590-CF72-4215-B961-55F068123CA1}" presName="linearFlow" presStyleCnt="0">
        <dgm:presLayoutVars>
          <dgm:dir/>
          <dgm:animLvl val="lvl"/>
          <dgm:resizeHandles val="exact"/>
        </dgm:presLayoutVars>
      </dgm:prSet>
      <dgm:spPr/>
    </dgm:pt>
    <dgm:pt modelId="{B06D0923-6D7A-44A9-AD70-D47C506C2EE7}" type="pres">
      <dgm:prSet presAssocID="{54F7405F-C023-4538-AE8D-0429D5881E1B}" presName="composite" presStyleCnt="0"/>
      <dgm:spPr/>
    </dgm:pt>
    <dgm:pt modelId="{219E01B8-7926-4B3F-96A8-5D95276BFF63}" type="pres">
      <dgm:prSet presAssocID="{54F7405F-C023-4538-AE8D-0429D5881E1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CEF1DB1E-549B-4B63-ABDB-8859D7B777FD}" type="pres">
      <dgm:prSet presAssocID="{54F7405F-C023-4538-AE8D-0429D5881E1B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E2AAE3-C959-43A4-9E57-EE4C55562932}" type="pres">
      <dgm:prSet presAssocID="{62D21DCF-65DE-4BEF-83DE-2F595F2BC63A}" presName="sp" presStyleCnt="0"/>
      <dgm:spPr/>
    </dgm:pt>
    <dgm:pt modelId="{22BF91FB-E889-4AB7-8C91-56382AE710E3}" type="pres">
      <dgm:prSet presAssocID="{84A32917-715D-481F-997C-059B1B84D318}" presName="composite" presStyleCnt="0"/>
      <dgm:spPr/>
    </dgm:pt>
    <dgm:pt modelId="{222521A9-C95A-46BB-BD73-AD8B5A27B2BE}" type="pres">
      <dgm:prSet presAssocID="{84A32917-715D-481F-997C-059B1B84D318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16F087-94E7-4F3F-808D-76CD13D9F957}" type="pres">
      <dgm:prSet presAssocID="{84A32917-715D-481F-997C-059B1B84D318}" presName="descendantText" presStyleLbl="alignAcc1" presStyleIdx="1" presStyleCnt="4" custLinFactNeighborX="504" custLinFactNeighborY="-37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0D9653-0C7E-426D-8A56-312F335AF2F2}" type="pres">
      <dgm:prSet presAssocID="{6E1A2152-AD29-4B9F-84F4-4ACA5D63FDE1}" presName="sp" presStyleCnt="0"/>
      <dgm:spPr/>
    </dgm:pt>
    <dgm:pt modelId="{BEB777DB-479E-4D7F-8913-DB392B257137}" type="pres">
      <dgm:prSet presAssocID="{9721240A-9FE8-428D-AC71-206908475D3A}" presName="composite" presStyleCnt="0"/>
      <dgm:spPr/>
    </dgm:pt>
    <dgm:pt modelId="{C9FDD19A-A567-44F8-A232-613B354F8B51}" type="pres">
      <dgm:prSet presAssocID="{9721240A-9FE8-428D-AC71-206908475D3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1D76FD3D-97C0-48B7-8CF6-F3722592AF53}" type="pres">
      <dgm:prSet presAssocID="{9721240A-9FE8-428D-AC71-206908475D3A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F1177-291A-4292-AFFA-4F332C118961}" type="pres">
      <dgm:prSet presAssocID="{FBD5B9BD-5637-49A4-BCC9-1F8DEA04C7E9}" presName="sp" presStyleCnt="0"/>
      <dgm:spPr/>
    </dgm:pt>
    <dgm:pt modelId="{A907C85C-D52A-4E0F-908E-69FDD8695150}" type="pres">
      <dgm:prSet presAssocID="{14FF587C-F35A-42CD-97AA-E94FEDDD11B9}" presName="composite" presStyleCnt="0"/>
      <dgm:spPr/>
    </dgm:pt>
    <dgm:pt modelId="{CF899310-D63F-49CC-9E90-56A0F41EB0A1}" type="pres">
      <dgm:prSet presAssocID="{14FF587C-F35A-42CD-97AA-E94FEDDD11B9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54C9336C-8CA3-400B-BAAC-EADD6D3405A5}" type="pres">
      <dgm:prSet presAssocID="{14FF587C-F35A-42CD-97AA-E94FEDDD11B9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120ED7E9-1B2E-419C-A6D7-7E280A3902BF}" type="presOf" srcId="{9721240A-9FE8-428D-AC71-206908475D3A}" destId="{C9FDD19A-A567-44F8-A232-613B354F8B51}" srcOrd="0" destOrd="0" presId="urn:microsoft.com/office/officeart/2005/8/layout/chevron2"/>
    <dgm:cxn modelId="{69CE1886-F46C-4D4A-B570-F19E893AE98A}" srcId="{632C4590-CF72-4215-B961-55F068123CA1}" destId="{14FF587C-F35A-42CD-97AA-E94FEDDD11B9}" srcOrd="3" destOrd="0" parTransId="{29028618-8AF8-4698-A05F-633A1CD95E94}" sibTransId="{85E86F82-5F54-453D-98AB-C83E6CE98088}"/>
    <dgm:cxn modelId="{031865D7-72A7-4431-8012-8E1DDD92E098}" srcId="{632C4590-CF72-4215-B961-55F068123CA1}" destId="{9721240A-9FE8-428D-AC71-206908475D3A}" srcOrd="2" destOrd="0" parTransId="{47D8551F-489A-4A84-96A1-29A502C8D389}" sibTransId="{FBD5B9BD-5637-49A4-BCC9-1F8DEA04C7E9}"/>
    <dgm:cxn modelId="{F4509DFD-D090-4150-8196-D7E415E0B709}" srcId="{632C4590-CF72-4215-B961-55F068123CA1}" destId="{54F7405F-C023-4538-AE8D-0429D5881E1B}" srcOrd="0" destOrd="0" parTransId="{4C669970-CD54-47C3-A73D-9E2CD6EB6806}" sibTransId="{62D21DCF-65DE-4BEF-83DE-2F595F2BC63A}"/>
    <dgm:cxn modelId="{5319D08F-1028-4DBB-ACB8-9801AC06D53C}" type="presOf" srcId="{14FF587C-F35A-42CD-97AA-E94FEDDD11B9}" destId="{CF899310-D63F-49CC-9E90-56A0F41EB0A1}" srcOrd="0" destOrd="0" presId="urn:microsoft.com/office/officeart/2005/8/layout/chevron2"/>
    <dgm:cxn modelId="{FA6BC48F-1EF6-467C-9ABE-718A2704439D}" type="presOf" srcId="{54F7405F-C023-4538-AE8D-0429D5881E1B}" destId="{219E01B8-7926-4B3F-96A8-5D95276BFF63}" srcOrd="0" destOrd="0" presId="urn:microsoft.com/office/officeart/2005/8/layout/chevron2"/>
    <dgm:cxn modelId="{F93A3FCB-014A-44E8-8957-49900A145888}" type="presOf" srcId="{632C4590-CF72-4215-B961-55F068123CA1}" destId="{290364FB-E9DB-4666-8200-CC4459E45A27}" srcOrd="0" destOrd="0" presId="urn:microsoft.com/office/officeart/2005/8/layout/chevron2"/>
    <dgm:cxn modelId="{B65C46BC-80B4-4003-B8B9-ADE96799FEF7}" type="presOf" srcId="{84A32917-715D-481F-997C-059B1B84D318}" destId="{222521A9-C95A-46BB-BD73-AD8B5A27B2BE}" srcOrd="0" destOrd="0" presId="urn:microsoft.com/office/officeart/2005/8/layout/chevron2"/>
    <dgm:cxn modelId="{CB0FAC7E-08F9-47A3-9F5E-F02FE7D5CBED}" srcId="{632C4590-CF72-4215-B961-55F068123CA1}" destId="{84A32917-715D-481F-997C-059B1B84D318}" srcOrd="1" destOrd="0" parTransId="{3380DDD6-DB1C-4170-A4AA-0C058B5DCFB5}" sibTransId="{6E1A2152-AD29-4B9F-84F4-4ACA5D63FDE1}"/>
    <dgm:cxn modelId="{E47FCB18-0997-44DF-B68D-4EC389610477}" type="presParOf" srcId="{290364FB-E9DB-4666-8200-CC4459E45A27}" destId="{B06D0923-6D7A-44A9-AD70-D47C506C2EE7}" srcOrd="0" destOrd="0" presId="urn:microsoft.com/office/officeart/2005/8/layout/chevron2"/>
    <dgm:cxn modelId="{DA1EB24B-8BE0-4B43-8D5A-14B16365A0DA}" type="presParOf" srcId="{B06D0923-6D7A-44A9-AD70-D47C506C2EE7}" destId="{219E01B8-7926-4B3F-96A8-5D95276BFF63}" srcOrd="0" destOrd="0" presId="urn:microsoft.com/office/officeart/2005/8/layout/chevron2"/>
    <dgm:cxn modelId="{5E75A615-20EC-4D0C-8C8E-706193D356C9}" type="presParOf" srcId="{B06D0923-6D7A-44A9-AD70-D47C506C2EE7}" destId="{CEF1DB1E-549B-4B63-ABDB-8859D7B777FD}" srcOrd="1" destOrd="0" presId="urn:microsoft.com/office/officeart/2005/8/layout/chevron2"/>
    <dgm:cxn modelId="{41BEA125-03A6-444D-B9F6-D168B15D4FEC}" type="presParOf" srcId="{290364FB-E9DB-4666-8200-CC4459E45A27}" destId="{5CE2AAE3-C959-43A4-9E57-EE4C55562932}" srcOrd="1" destOrd="0" presId="urn:microsoft.com/office/officeart/2005/8/layout/chevron2"/>
    <dgm:cxn modelId="{5BCD1F91-0439-4EBB-96E7-CAEAC90E77CE}" type="presParOf" srcId="{290364FB-E9DB-4666-8200-CC4459E45A27}" destId="{22BF91FB-E889-4AB7-8C91-56382AE710E3}" srcOrd="2" destOrd="0" presId="urn:microsoft.com/office/officeart/2005/8/layout/chevron2"/>
    <dgm:cxn modelId="{1E5C29E5-B0F1-4E75-8B64-3107DDE2AD65}" type="presParOf" srcId="{22BF91FB-E889-4AB7-8C91-56382AE710E3}" destId="{222521A9-C95A-46BB-BD73-AD8B5A27B2BE}" srcOrd="0" destOrd="0" presId="urn:microsoft.com/office/officeart/2005/8/layout/chevron2"/>
    <dgm:cxn modelId="{2C864909-57D8-4175-9465-042700D26FE9}" type="presParOf" srcId="{22BF91FB-E889-4AB7-8C91-56382AE710E3}" destId="{DA16F087-94E7-4F3F-808D-76CD13D9F957}" srcOrd="1" destOrd="0" presId="urn:microsoft.com/office/officeart/2005/8/layout/chevron2"/>
    <dgm:cxn modelId="{0E2D027B-5604-46B7-AE19-D8574AB32CAB}" type="presParOf" srcId="{290364FB-E9DB-4666-8200-CC4459E45A27}" destId="{280D9653-0C7E-426D-8A56-312F335AF2F2}" srcOrd="3" destOrd="0" presId="urn:microsoft.com/office/officeart/2005/8/layout/chevron2"/>
    <dgm:cxn modelId="{07810C44-FCD5-4182-9049-F2DEF7E33B4D}" type="presParOf" srcId="{290364FB-E9DB-4666-8200-CC4459E45A27}" destId="{BEB777DB-479E-4D7F-8913-DB392B257137}" srcOrd="4" destOrd="0" presId="urn:microsoft.com/office/officeart/2005/8/layout/chevron2"/>
    <dgm:cxn modelId="{26865760-3564-43EC-904F-DB3BEC675129}" type="presParOf" srcId="{BEB777DB-479E-4D7F-8913-DB392B257137}" destId="{C9FDD19A-A567-44F8-A232-613B354F8B51}" srcOrd="0" destOrd="0" presId="urn:microsoft.com/office/officeart/2005/8/layout/chevron2"/>
    <dgm:cxn modelId="{F69E7EAB-E6C7-4B72-BC5F-955BBC014AA4}" type="presParOf" srcId="{BEB777DB-479E-4D7F-8913-DB392B257137}" destId="{1D76FD3D-97C0-48B7-8CF6-F3722592AF53}" srcOrd="1" destOrd="0" presId="urn:microsoft.com/office/officeart/2005/8/layout/chevron2"/>
    <dgm:cxn modelId="{D0BDA47E-8997-4299-A5D4-E1DD515AFF03}" type="presParOf" srcId="{290364FB-E9DB-4666-8200-CC4459E45A27}" destId="{F64F1177-291A-4292-AFFA-4F332C118961}" srcOrd="5" destOrd="0" presId="urn:microsoft.com/office/officeart/2005/8/layout/chevron2"/>
    <dgm:cxn modelId="{D9235FED-6911-4066-BA09-FE255B34B433}" type="presParOf" srcId="{290364FB-E9DB-4666-8200-CC4459E45A27}" destId="{A907C85C-D52A-4E0F-908E-69FDD8695150}" srcOrd="6" destOrd="0" presId="urn:microsoft.com/office/officeart/2005/8/layout/chevron2"/>
    <dgm:cxn modelId="{0820E79B-31DF-4469-9268-241093078CD6}" type="presParOf" srcId="{A907C85C-D52A-4E0F-908E-69FDD8695150}" destId="{CF899310-D63F-49CC-9E90-56A0F41EB0A1}" srcOrd="0" destOrd="0" presId="urn:microsoft.com/office/officeart/2005/8/layout/chevron2"/>
    <dgm:cxn modelId="{084E061D-89EB-4E46-869C-9BC5FCD05F5F}" type="presParOf" srcId="{A907C85C-D52A-4E0F-908E-69FDD8695150}" destId="{54C9336C-8CA3-400B-BAAC-EADD6D3405A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9E01B8-7926-4B3F-96A8-5D95276BFF63}">
      <dsp:nvSpPr>
        <dsp:cNvPr id="0" name=""/>
        <dsp:cNvSpPr/>
      </dsp:nvSpPr>
      <dsp:spPr>
        <a:xfrm rot="5400000">
          <a:off x="-169068" y="169670"/>
          <a:ext cx="1127124" cy="7889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5.0</a:t>
          </a:r>
          <a:endParaRPr lang="en-US" sz="2200" kern="1200" dirty="0"/>
        </a:p>
      </dsp:txBody>
      <dsp:txXfrm rot="5400000">
        <a:off x="-169068" y="169670"/>
        <a:ext cx="1127124" cy="788987"/>
      </dsp:txXfrm>
    </dsp:sp>
    <dsp:sp modelId="{CEF1DB1E-549B-4B63-ABDB-8859D7B777FD}">
      <dsp:nvSpPr>
        <dsp:cNvPr id="0" name=""/>
        <dsp:cNvSpPr/>
      </dsp:nvSpPr>
      <dsp:spPr>
        <a:xfrm rot="5400000">
          <a:off x="3076178" y="-2286589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521A9-C95A-46BB-BD73-AD8B5A27B2BE}">
      <dsp:nvSpPr>
        <dsp:cNvPr id="0" name=""/>
        <dsp:cNvSpPr/>
      </dsp:nvSpPr>
      <dsp:spPr>
        <a:xfrm rot="5400000">
          <a:off x="-169068" y="1148227"/>
          <a:ext cx="1127124" cy="7889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6.0</a:t>
          </a:r>
          <a:endParaRPr lang="en-US" sz="2200" kern="1200" dirty="0"/>
        </a:p>
      </dsp:txBody>
      <dsp:txXfrm rot="5400000">
        <a:off x="-169068" y="1148227"/>
        <a:ext cx="1127124" cy="788987"/>
      </dsp:txXfrm>
    </dsp:sp>
    <dsp:sp modelId="{DA16F087-94E7-4F3F-808D-76CD13D9F957}">
      <dsp:nvSpPr>
        <dsp:cNvPr id="0" name=""/>
        <dsp:cNvSpPr/>
      </dsp:nvSpPr>
      <dsp:spPr>
        <a:xfrm rot="5400000">
          <a:off x="3076178" y="-1335307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FDD19A-A567-44F8-A232-613B354F8B51}">
      <dsp:nvSpPr>
        <dsp:cNvPr id="0" name=""/>
        <dsp:cNvSpPr/>
      </dsp:nvSpPr>
      <dsp:spPr>
        <a:xfrm rot="5400000">
          <a:off x="-169068" y="2126784"/>
          <a:ext cx="1127124" cy="7889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7.0</a:t>
          </a:r>
          <a:endParaRPr lang="en-US" sz="2200" kern="1200" dirty="0"/>
        </a:p>
      </dsp:txBody>
      <dsp:txXfrm rot="5400000">
        <a:off x="-169068" y="2126784"/>
        <a:ext cx="1127124" cy="788987"/>
      </dsp:txXfrm>
    </dsp:sp>
    <dsp:sp modelId="{1D76FD3D-97C0-48B7-8CF6-F3722592AF53}">
      <dsp:nvSpPr>
        <dsp:cNvPr id="0" name=""/>
        <dsp:cNvSpPr/>
      </dsp:nvSpPr>
      <dsp:spPr>
        <a:xfrm rot="5400000">
          <a:off x="3076178" y="-329474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899310-D63F-49CC-9E90-56A0F41EB0A1}">
      <dsp:nvSpPr>
        <dsp:cNvPr id="0" name=""/>
        <dsp:cNvSpPr/>
      </dsp:nvSpPr>
      <dsp:spPr>
        <a:xfrm rot="5400000">
          <a:off x="-169068" y="3105342"/>
          <a:ext cx="1127124" cy="7889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8.0</a:t>
          </a:r>
          <a:endParaRPr lang="en-US" sz="2200" kern="1200" dirty="0"/>
        </a:p>
      </dsp:txBody>
      <dsp:txXfrm rot="5400000">
        <a:off x="-169068" y="3105342"/>
        <a:ext cx="1127124" cy="788987"/>
      </dsp:txXfrm>
    </dsp:sp>
    <dsp:sp modelId="{54C9336C-8CA3-400B-BAAC-EADD6D3405A5}">
      <dsp:nvSpPr>
        <dsp:cNvPr id="0" name=""/>
        <dsp:cNvSpPr/>
      </dsp:nvSpPr>
      <dsp:spPr>
        <a:xfrm rot="5400000">
          <a:off x="3076178" y="649083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14/09/2015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tângulo de cantos arredondados 4"/>
          <p:cNvSpPr/>
          <p:nvPr/>
        </p:nvSpPr>
        <p:spPr>
          <a:xfrm>
            <a:off x="2699792" y="1484784"/>
            <a:ext cx="936104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Nightly</a:t>
            </a:r>
            <a:endParaRPr lang="en-US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851920" y="1484784"/>
            <a:ext cx="936104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Aurora</a:t>
            </a:r>
            <a:endParaRPr lang="en-US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5004048" y="1484784"/>
            <a:ext cx="936104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Beta</a:t>
            </a:r>
            <a:endParaRPr lang="en-US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6119601" y="1484784"/>
            <a:ext cx="1008112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Release</a:t>
            </a:r>
            <a:endParaRPr lang="en-US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851920" y="2420888"/>
            <a:ext cx="936104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Nightly</a:t>
            </a:r>
            <a:endParaRPr lang="en-US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004048" y="2420888"/>
            <a:ext cx="936104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Aurora</a:t>
            </a:r>
            <a:endParaRPr lang="en-US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156176" y="2420888"/>
            <a:ext cx="936104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Beta</a:t>
            </a:r>
            <a:endParaRPr lang="en-US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5004048" y="3429000"/>
            <a:ext cx="936104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Nightly</a:t>
            </a:r>
            <a:endParaRPr lang="en-US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6156176" y="3429000"/>
            <a:ext cx="936104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Aurora</a:t>
            </a:r>
            <a:endParaRPr lang="en-US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6228184" y="4415167"/>
            <a:ext cx="936104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Nightly</a:t>
            </a:r>
            <a:endParaRPr lang="en-US" dirty="0"/>
          </a:p>
        </p:txBody>
      </p:sp>
      <p:cxnSp>
        <p:nvCxnSpPr>
          <p:cNvPr id="23" name="Conector reto 22"/>
          <p:cNvCxnSpPr/>
          <p:nvPr/>
        </p:nvCxnSpPr>
        <p:spPr>
          <a:xfrm>
            <a:off x="3856951" y="1268760"/>
            <a:ext cx="936104" cy="0"/>
          </a:xfrm>
          <a:prstGeom prst="line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844605" y="88060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 </a:t>
            </a:r>
            <a:r>
              <a:rPr lang="pt-BR" dirty="0" err="1" smtClean="0"/>
              <a:t>weeks</a:t>
            </a:r>
            <a:endParaRPr lang="en-US" dirty="0"/>
          </a:p>
        </p:txBody>
      </p:sp>
      <p:cxnSp>
        <p:nvCxnSpPr>
          <p:cNvPr id="25" name="Conector reto 24"/>
          <p:cNvCxnSpPr/>
          <p:nvPr/>
        </p:nvCxnSpPr>
        <p:spPr>
          <a:xfrm>
            <a:off x="5016394" y="1268760"/>
            <a:ext cx="936104" cy="0"/>
          </a:xfrm>
          <a:prstGeom prst="line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004048" y="88060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 </a:t>
            </a:r>
            <a:r>
              <a:rPr lang="pt-BR" dirty="0" err="1" smtClean="0"/>
              <a:t>weeks</a:t>
            </a:r>
            <a:endParaRPr lang="en-US" dirty="0"/>
          </a:p>
        </p:txBody>
      </p:sp>
      <p:cxnSp>
        <p:nvCxnSpPr>
          <p:cNvPr id="27" name="Conector reto 26"/>
          <p:cNvCxnSpPr/>
          <p:nvPr/>
        </p:nvCxnSpPr>
        <p:spPr>
          <a:xfrm>
            <a:off x="6139262" y="1268760"/>
            <a:ext cx="936104" cy="0"/>
          </a:xfrm>
          <a:prstGeom prst="line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6126916" y="88060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 </a:t>
            </a:r>
            <a:r>
              <a:rPr lang="pt-BR" dirty="0" err="1" smtClean="0"/>
              <a:t>weeks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20</Words>
  <Application>Microsoft Office PowerPoint</Application>
  <PresentationFormat>Apresentação na tela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Costa</dc:creator>
  <cp:lastModifiedBy>danielcalencar</cp:lastModifiedBy>
  <cp:revision>2</cp:revision>
  <dcterms:created xsi:type="dcterms:W3CDTF">2015-09-14T15:53:03Z</dcterms:created>
  <dcterms:modified xsi:type="dcterms:W3CDTF">2015-09-14T17:56:47Z</dcterms:modified>
</cp:coreProperties>
</file>