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8" r:id="rId5"/>
    <p:sldId id="276" r:id="rId6"/>
    <p:sldId id="259" r:id="rId7"/>
    <p:sldId id="277" r:id="rId8"/>
    <p:sldId id="269" r:id="rId9"/>
    <p:sldId id="278" r:id="rId10"/>
    <p:sldId id="260" r:id="rId11"/>
    <p:sldId id="281" r:id="rId12"/>
    <p:sldId id="279" r:id="rId13"/>
    <p:sldId id="287" r:id="rId14"/>
    <p:sldId id="270" r:id="rId15"/>
    <p:sldId id="261" r:id="rId16"/>
    <p:sldId id="262" r:id="rId17"/>
    <p:sldId id="282" r:id="rId18"/>
    <p:sldId id="284" r:id="rId19"/>
    <p:sldId id="292" r:id="rId20"/>
    <p:sldId id="293" r:id="rId21"/>
    <p:sldId id="263" r:id="rId22"/>
    <p:sldId id="285" r:id="rId23"/>
    <p:sldId id="286" r:id="rId24"/>
    <p:sldId id="288" r:id="rId25"/>
    <p:sldId id="268" r:id="rId26"/>
    <p:sldId id="264" r:id="rId27"/>
    <p:sldId id="289" r:id="rId28"/>
    <p:sldId id="265" r:id="rId29"/>
    <p:sldId id="290" r:id="rId30"/>
    <p:sldId id="291" r:id="rId31"/>
    <p:sldId id="266" r:id="rId32"/>
    <p:sldId id="271" r:id="rId33"/>
    <p:sldId id="267"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1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FF30-37C7-45AF-A459-6CDD8CF544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53672-5C0E-4260-A1F1-E46152606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E8EDF7-8EAE-4EAC-BBDB-E9F88204B4DB}"/>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5" name="Footer Placeholder 4">
            <a:extLst>
              <a:ext uri="{FF2B5EF4-FFF2-40B4-BE49-F238E27FC236}">
                <a16:creationId xmlns:a16="http://schemas.microsoft.com/office/drawing/2014/main" id="{4A37088A-3B85-4FDC-937D-B6C85CB5E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3779C-0C08-45B5-83AF-1B41FFFFD095}"/>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10536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49B1-57D7-48A1-8D68-5420F35E5C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69D4D1-EEFD-42D0-9CD1-DCBD16ACA3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5D518-7929-484A-B865-69F2D0D24F2C}"/>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5" name="Footer Placeholder 4">
            <a:extLst>
              <a:ext uri="{FF2B5EF4-FFF2-40B4-BE49-F238E27FC236}">
                <a16:creationId xmlns:a16="http://schemas.microsoft.com/office/drawing/2014/main" id="{76E6BC3A-110A-4FC9-90C6-4355A3A5E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00C4C-D344-434B-8F27-6B111CD2AB69}"/>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70200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2EC6E-5E64-4427-A86D-52E6964BC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209DE7-B901-4B3D-B98E-4F36FD560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DF54E-E2CB-41D4-878D-4621AA0FBB64}"/>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5" name="Footer Placeholder 4">
            <a:extLst>
              <a:ext uri="{FF2B5EF4-FFF2-40B4-BE49-F238E27FC236}">
                <a16:creationId xmlns:a16="http://schemas.microsoft.com/office/drawing/2014/main" id="{AEAF34AB-A1EF-4611-A8EE-F2FC44836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41F3A-BD8E-4777-A38E-30B21CC27EFD}"/>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147215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D261-0658-4376-80AE-45553C6B1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8FCB5-47B2-40FF-B776-95CC3E0B42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F2A5C-F90E-4B11-BDB3-F230A63976F5}"/>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5" name="Footer Placeholder 4">
            <a:extLst>
              <a:ext uri="{FF2B5EF4-FFF2-40B4-BE49-F238E27FC236}">
                <a16:creationId xmlns:a16="http://schemas.microsoft.com/office/drawing/2014/main" id="{F4A6F39D-420A-4C0E-BB93-709530D76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7AC76-B3A9-4776-87DD-103E254DF61E}"/>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88889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A1C7-E330-46AE-95C8-7E5C86EB0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B3CE24-DC4B-47C6-9D0B-D63613ED4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17DB23-9531-4971-961E-5F85D55DD9F9}"/>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5" name="Footer Placeholder 4">
            <a:extLst>
              <a:ext uri="{FF2B5EF4-FFF2-40B4-BE49-F238E27FC236}">
                <a16:creationId xmlns:a16="http://schemas.microsoft.com/office/drawing/2014/main" id="{C106CCE2-122B-4999-8CB0-7FF5696C8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4601B-8D1A-4F87-BC04-BBD89511A50C}"/>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145740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B7A4-D573-4C17-80EE-A181FCDBD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01DC2E-53D4-4A2F-9338-33062A6C6A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13CCA7-0F75-4B3F-85D1-42E0854BC7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AB571-6913-4860-9ED2-E12BF5F49051}"/>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6" name="Footer Placeholder 5">
            <a:extLst>
              <a:ext uri="{FF2B5EF4-FFF2-40B4-BE49-F238E27FC236}">
                <a16:creationId xmlns:a16="http://schemas.microsoft.com/office/drawing/2014/main" id="{2E3356FB-0141-48C0-BB17-DB684F07C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8EA88-D0EA-4ACC-9CFF-0849666800CD}"/>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143464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FF0D-DE5E-486A-9880-D6C0A9E8F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3049A4-0900-4EB8-9606-C8C72EA37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FFFCCC-1868-4649-B240-AE0AEF04B9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6C7CDB-30E2-4A98-B6DA-BC68CCCC5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4B8363-89AE-4017-BA58-403B67135F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712F0-7CC7-433B-9C7F-F2DEA6757078}"/>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8" name="Footer Placeholder 7">
            <a:extLst>
              <a:ext uri="{FF2B5EF4-FFF2-40B4-BE49-F238E27FC236}">
                <a16:creationId xmlns:a16="http://schemas.microsoft.com/office/drawing/2014/main" id="{4A219DE1-821C-410B-90C8-08672AB348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25A4D-E1F8-4F9B-B288-224EA83DFDBD}"/>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187681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2CC3-7E87-47AF-BF07-2ED7B193B0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E9F23-33CB-46CA-8AD0-59DF1D5FE4D0}"/>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4" name="Footer Placeholder 3">
            <a:extLst>
              <a:ext uri="{FF2B5EF4-FFF2-40B4-BE49-F238E27FC236}">
                <a16:creationId xmlns:a16="http://schemas.microsoft.com/office/drawing/2014/main" id="{D81BCFF9-C51E-4927-B84A-E2D53EBF6E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955DB-5371-4EED-96FD-00FF55A355B6}"/>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51210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B2773-A900-4C11-A1D3-810BE9954F69}"/>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3" name="Footer Placeholder 2">
            <a:extLst>
              <a:ext uri="{FF2B5EF4-FFF2-40B4-BE49-F238E27FC236}">
                <a16:creationId xmlns:a16="http://schemas.microsoft.com/office/drawing/2014/main" id="{CD20FBDF-73E0-4605-B47B-11FE2C1B7E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E78A96-14C6-4D6C-8241-A99A32908D50}"/>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39123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D245-85DF-4704-AFF2-55497D2C7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7E868-298F-42A3-9733-0B333A92F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28B28-EB38-4BF4-8878-3A0AABE3C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48D72B-CD61-41A3-81E2-EB9D3AEE5D8B}"/>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6" name="Footer Placeholder 5">
            <a:extLst>
              <a:ext uri="{FF2B5EF4-FFF2-40B4-BE49-F238E27FC236}">
                <a16:creationId xmlns:a16="http://schemas.microsoft.com/office/drawing/2014/main" id="{EAC83AA0-A53E-4223-A9F3-EF11215A7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8E879-E945-453E-8489-53A034552A2E}"/>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249527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7110-E073-41F8-B82C-EEBBC5C37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FA99F7-5ADF-4960-A144-5E6D4D014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1F56FE-F1D7-4C24-A69E-88120E63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3697CD-2488-43DF-A1AA-C7E6CB01E60C}"/>
              </a:ext>
            </a:extLst>
          </p:cNvPr>
          <p:cNvSpPr>
            <a:spLocks noGrp="1"/>
          </p:cNvSpPr>
          <p:nvPr>
            <p:ph type="dt" sz="half" idx="10"/>
          </p:nvPr>
        </p:nvSpPr>
        <p:spPr/>
        <p:txBody>
          <a:bodyPr/>
          <a:lstStyle/>
          <a:p>
            <a:fld id="{A8508351-B8EF-49F0-B76D-EF706901806F}" type="datetimeFigureOut">
              <a:rPr lang="en-US" smtClean="0"/>
              <a:t>5/9/2018</a:t>
            </a:fld>
            <a:endParaRPr lang="en-US"/>
          </a:p>
        </p:txBody>
      </p:sp>
      <p:sp>
        <p:nvSpPr>
          <p:cNvPr id="6" name="Footer Placeholder 5">
            <a:extLst>
              <a:ext uri="{FF2B5EF4-FFF2-40B4-BE49-F238E27FC236}">
                <a16:creationId xmlns:a16="http://schemas.microsoft.com/office/drawing/2014/main" id="{7895693B-1325-4850-B28F-8F6481048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A4D49-B942-49B7-964E-14C42BB3A15B}"/>
              </a:ext>
            </a:extLst>
          </p:cNvPr>
          <p:cNvSpPr>
            <a:spLocks noGrp="1"/>
          </p:cNvSpPr>
          <p:nvPr>
            <p:ph type="sldNum" sz="quarter" idx="12"/>
          </p:nvPr>
        </p:nvSpPr>
        <p:spPr/>
        <p:txBody>
          <a:bodyPr/>
          <a:lstStyle/>
          <a:p>
            <a:fld id="{565253D4-A275-4203-B42E-07021C4BAC13}" type="slidenum">
              <a:rPr lang="en-US" smtClean="0"/>
              <a:t>‹#›</a:t>
            </a:fld>
            <a:endParaRPr lang="en-US"/>
          </a:p>
        </p:txBody>
      </p:sp>
    </p:spTree>
    <p:extLst>
      <p:ext uri="{BB962C8B-B14F-4D97-AF65-F5344CB8AC3E}">
        <p14:creationId xmlns:p14="http://schemas.microsoft.com/office/powerpoint/2010/main" val="42318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59242-F606-4BFF-844B-49C28318F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DC8E4-B440-42AE-A5A0-B315808CB5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00D37-84A8-471F-AEBA-ED9A01C32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08351-B8EF-49F0-B76D-EF706901806F}" type="datetimeFigureOut">
              <a:rPr lang="en-US" smtClean="0"/>
              <a:t>5/9/2018</a:t>
            </a:fld>
            <a:endParaRPr lang="en-US"/>
          </a:p>
        </p:txBody>
      </p:sp>
      <p:sp>
        <p:nvSpPr>
          <p:cNvPr id="5" name="Footer Placeholder 4">
            <a:extLst>
              <a:ext uri="{FF2B5EF4-FFF2-40B4-BE49-F238E27FC236}">
                <a16:creationId xmlns:a16="http://schemas.microsoft.com/office/drawing/2014/main" id="{5BD37899-D84B-4A1A-AC5E-37823AB797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8A241-CEE9-4608-AD17-2B3C2D8B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253D4-A275-4203-B42E-07021C4BAC13}" type="slidenum">
              <a:rPr lang="en-US" smtClean="0"/>
              <a:t>‹#›</a:t>
            </a:fld>
            <a:endParaRPr lang="en-US"/>
          </a:p>
        </p:txBody>
      </p:sp>
    </p:spTree>
    <p:extLst>
      <p:ext uri="{BB962C8B-B14F-4D97-AF65-F5344CB8AC3E}">
        <p14:creationId xmlns:p14="http://schemas.microsoft.com/office/powerpoint/2010/main" val="338753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sp>
        <p:nvSpPr>
          <p:cNvPr id="8" name="TextBox 7">
            <a:extLst>
              <a:ext uri="{FF2B5EF4-FFF2-40B4-BE49-F238E27FC236}">
                <a16:creationId xmlns:a16="http://schemas.microsoft.com/office/drawing/2014/main" id="{DA24ED5C-7CD2-4756-A31B-E8608BA5532E}"/>
              </a:ext>
            </a:extLst>
          </p:cNvPr>
          <p:cNvSpPr txBox="1"/>
          <p:nvPr/>
        </p:nvSpPr>
        <p:spPr>
          <a:xfrm>
            <a:off x="1174620" y="2313096"/>
            <a:ext cx="9842759" cy="1892826"/>
          </a:xfrm>
          <a:prstGeom prst="rect">
            <a:avLst/>
          </a:prstGeom>
          <a:noFill/>
        </p:spPr>
        <p:txBody>
          <a:bodyPr wrap="none" rtlCol="0">
            <a:spAutoFit/>
          </a:bodyPr>
          <a:lstStyle/>
          <a:p>
            <a:r>
              <a:rPr lang="en-US" sz="11700" dirty="0">
                <a:solidFill>
                  <a:schemeClr val="bg1"/>
                </a:solidFill>
                <a:latin typeface="Albondigas" pitchFamily="2" charset="0"/>
              </a:rPr>
              <a:t>Field Management System</a:t>
            </a:r>
          </a:p>
        </p:txBody>
      </p:sp>
      <p:sp>
        <p:nvSpPr>
          <p:cNvPr id="2" name="TextBox 1">
            <a:extLst>
              <a:ext uri="{FF2B5EF4-FFF2-40B4-BE49-F238E27FC236}">
                <a16:creationId xmlns:a16="http://schemas.microsoft.com/office/drawing/2014/main" id="{9A81D542-B314-462F-9453-460E7148F6F5}"/>
              </a:ext>
            </a:extLst>
          </p:cNvPr>
          <p:cNvSpPr txBox="1"/>
          <p:nvPr/>
        </p:nvSpPr>
        <p:spPr>
          <a:xfrm>
            <a:off x="4924588" y="4345068"/>
            <a:ext cx="2342822" cy="923330"/>
          </a:xfrm>
          <a:prstGeom prst="rect">
            <a:avLst/>
          </a:prstGeom>
          <a:noFill/>
        </p:spPr>
        <p:txBody>
          <a:bodyPr wrap="none" rtlCol="0">
            <a:spAutoFit/>
          </a:bodyPr>
          <a:lstStyle/>
          <a:p>
            <a:pPr algn="ctr"/>
            <a:r>
              <a:rPr lang="en-US" dirty="0">
                <a:solidFill>
                  <a:schemeClr val="bg1"/>
                </a:solidFill>
                <a:latin typeface="Arial Black" panose="020B0A04020102020204" pitchFamily="34" charset="0"/>
              </a:rPr>
              <a:t>Developed </a:t>
            </a:r>
          </a:p>
          <a:p>
            <a:pPr algn="ctr"/>
            <a:r>
              <a:rPr lang="en-US" dirty="0">
                <a:solidFill>
                  <a:schemeClr val="bg1"/>
                </a:solidFill>
                <a:latin typeface="Arial Black" panose="020B0A04020102020204" pitchFamily="34" charset="0"/>
              </a:rPr>
              <a:t>by </a:t>
            </a:r>
          </a:p>
          <a:p>
            <a:pPr algn="ctr"/>
            <a:r>
              <a:rPr lang="en-US" dirty="0">
                <a:solidFill>
                  <a:schemeClr val="bg1"/>
                </a:solidFill>
                <a:latin typeface="Arial Black" panose="020B0A04020102020204" pitchFamily="34" charset="0"/>
              </a:rPr>
              <a:t>Daniel Camarena</a:t>
            </a:r>
          </a:p>
        </p:txBody>
      </p:sp>
    </p:spTree>
    <p:extLst>
      <p:ext uri="{BB962C8B-B14F-4D97-AF65-F5344CB8AC3E}">
        <p14:creationId xmlns:p14="http://schemas.microsoft.com/office/powerpoint/2010/main" val="252359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7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sp>
        <p:nvSpPr>
          <p:cNvPr id="4" name="Text Box 36">
            <a:extLst>
              <a:ext uri="{FF2B5EF4-FFF2-40B4-BE49-F238E27FC236}">
                <a16:creationId xmlns:a16="http://schemas.microsoft.com/office/drawing/2014/main" id="{96AD97B8-55A4-42EE-8A67-224B1A561C3B}"/>
              </a:ext>
            </a:extLst>
          </p:cNvPr>
          <p:cNvSpPr txBox="1">
            <a:spLocks noChangeArrowheads="1"/>
          </p:cNvSpPr>
          <p:nvPr/>
        </p:nvSpPr>
        <p:spPr bwMode="auto">
          <a:xfrm>
            <a:off x="552742" y="2505670"/>
            <a:ext cx="3875096" cy="2123658"/>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On this screen a QR Code can be generated. If the user needs to go back, simply press the back arrow on the upper left hand corner</a:t>
            </a:r>
          </a:p>
        </p:txBody>
      </p:sp>
      <p:pic>
        <p:nvPicPr>
          <p:cNvPr id="3" name="Picture 2">
            <a:extLst>
              <a:ext uri="{FF2B5EF4-FFF2-40B4-BE49-F238E27FC236}">
                <a16:creationId xmlns:a16="http://schemas.microsoft.com/office/drawing/2014/main" id="{5FCDB8E9-C4E0-41E6-AD20-D8A1F53A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Tree>
    <p:extLst>
      <p:ext uri="{BB962C8B-B14F-4D97-AF65-F5344CB8AC3E}">
        <p14:creationId xmlns:p14="http://schemas.microsoft.com/office/powerpoint/2010/main" val="5735148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sp>
        <p:nvSpPr>
          <p:cNvPr id="4" name="Text Box 36">
            <a:extLst>
              <a:ext uri="{FF2B5EF4-FFF2-40B4-BE49-F238E27FC236}">
                <a16:creationId xmlns:a16="http://schemas.microsoft.com/office/drawing/2014/main" id="{96AD97B8-55A4-42EE-8A67-224B1A561C3B}"/>
              </a:ext>
            </a:extLst>
          </p:cNvPr>
          <p:cNvSpPr txBox="1">
            <a:spLocks noChangeArrowheads="1"/>
          </p:cNvSpPr>
          <p:nvPr/>
        </p:nvSpPr>
        <p:spPr bwMode="auto">
          <a:xfrm>
            <a:off x="554029" y="2782669"/>
            <a:ext cx="3875096" cy="1292662"/>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Enter the employee’s full name. Then press the “GENERATE” button</a:t>
            </a:r>
          </a:p>
        </p:txBody>
      </p:sp>
      <p:pic>
        <p:nvPicPr>
          <p:cNvPr id="3" name="Picture 2">
            <a:extLst>
              <a:ext uri="{FF2B5EF4-FFF2-40B4-BE49-F238E27FC236}">
                <a16:creationId xmlns:a16="http://schemas.microsoft.com/office/drawing/2014/main" id="{3DAEC0FE-D859-4BA0-A2BB-417CB09B5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Tree>
    <p:extLst>
      <p:ext uri="{BB962C8B-B14F-4D97-AF65-F5344CB8AC3E}">
        <p14:creationId xmlns:p14="http://schemas.microsoft.com/office/powerpoint/2010/main" val="312002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sp>
        <p:nvSpPr>
          <p:cNvPr id="4" name="Text Box 36">
            <a:extLst>
              <a:ext uri="{FF2B5EF4-FFF2-40B4-BE49-F238E27FC236}">
                <a16:creationId xmlns:a16="http://schemas.microsoft.com/office/drawing/2014/main" id="{96AD97B8-55A4-42EE-8A67-224B1A561C3B}"/>
              </a:ext>
            </a:extLst>
          </p:cNvPr>
          <p:cNvSpPr txBox="1">
            <a:spLocks noChangeArrowheads="1"/>
          </p:cNvSpPr>
          <p:nvPr/>
        </p:nvSpPr>
        <p:spPr bwMode="auto">
          <a:xfrm>
            <a:off x="552742" y="2782669"/>
            <a:ext cx="3875096" cy="1292662"/>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Enter the employee’s full name. Then press the “GENERATE” button</a:t>
            </a:r>
          </a:p>
        </p:txBody>
      </p:sp>
      <p:pic>
        <p:nvPicPr>
          <p:cNvPr id="3" name="Picture 2">
            <a:extLst>
              <a:ext uri="{FF2B5EF4-FFF2-40B4-BE49-F238E27FC236}">
                <a16:creationId xmlns:a16="http://schemas.microsoft.com/office/drawing/2014/main" id="{D9104C43-5757-4052-98B1-84961134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pic>
        <p:nvPicPr>
          <p:cNvPr id="9" name="Picture 8">
            <a:extLst>
              <a:ext uri="{FF2B5EF4-FFF2-40B4-BE49-F238E27FC236}">
                <a16:creationId xmlns:a16="http://schemas.microsoft.com/office/drawing/2014/main" id="{DC80FC51-ECA1-4DA6-A303-6AEDFF4A6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9013" y="3893888"/>
            <a:ext cx="2593973" cy="2597596"/>
          </a:xfrm>
          <a:prstGeom prst="rect">
            <a:avLst/>
          </a:prstGeom>
        </p:spPr>
      </p:pic>
    </p:spTree>
    <p:extLst>
      <p:ext uri="{BB962C8B-B14F-4D97-AF65-F5344CB8AC3E}">
        <p14:creationId xmlns:p14="http://schemas.microsoft.com/office/powerpoint/2010/main" val="1512821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sp>
        <p:nvSpPr>
          <p:cNvPr id="4" name="Text Box 36">
            <a:extLst>
              <a:ext uri="{FF2B5EF4-FFF2-40B4-BE49-F238E27FC236}">
                <a16:creationId xmlns:a16="http://schemas.microsoft.com/office/drawing/2014/main" id="{96AD97B8-55A4-42EE-8A67-224B1A561C3B}"/>
              </a:ext>
            </a:extLst>
          </p:cNvPr>
          <p:cNvSpPr txBox="1">
            <a:spLocks noChangeArrowheads="1"/>
          </p:cNvSpPr>
          <p:nvPr/>
        </p:nvSpPr>
        <p:spPr bwMode="auto">
          <a:xfrm>
            <a:off x="552742" y="2782669"/>
            <a:ext cx="3875096" cy="1292662"/>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Enter the employee’s full name. Then press the “GENERATE” button</a:t>
            </a:r>
          </a:p>
        </p:txBody>
      </p:sp>
      <p:pic>
        <p:nvPicPr>
          <p:cNvPr id="3" name="Picture 2">
            <a:extLst>
              <a:ext uri="{FF2B5EF4-FFF2-40B4-BE49-F238E27FC236}">
                <a16:creationId xmlns:a16="http://schemas.microsoft.com/office/drawing/2014/main" id="{D9104C43-5757-4052-98B1-84961134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pic>
        <p:nvPicPr>
          <p:cNvPr id="9" name="Picture 8">
            <a:extLst>
              <a:ext uri="{FF2B5EF4-FFF2-40B4-BE49-F238E27FC236}">
                <a16:creationId xmlns:a16="http://schemas.microsoft.com/office/drawing/2014/main" id="{DC80FC51-ECA1-4DA6-A303-6AEDFF4A6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9013" y="3893888"/>
            <a:ext cx="2593973" cy="2597596"/>
          </a:xfrm>
          <a:prstGeom prst="rect">
            <a:avLst/>
          </a:prstGeom>
        </p:spPr>
      </p:pic>
      <p:sp>
        <p:nvSpPr>
          <p:cNvPr id="6" name="Text Box 36">
            <a:extLst>
              <a:ext uri="{FF2B5EF4-FFF2-40B4-BE49-F238E27FC236}">
                <a16:creationId xmlns:a16="http://schemas.microsoft.com/office/drawing/2014/main" id="{0C3D67AD-AF02-4B13-B27A-F83B536A3D0E}"/>
              </a:ext>
            </a:extLst>
          </p:cNvPr>
          <p:cNvSpPr txBox="1">
            <a:spLocks noChangeArrowheads="1"/>
          </p:cNvSpPr>
          <p:nvPr/>
        </p:nvSpPr>
        <p:spPr bwMode="auto">
          <a:xfrm>
            <a:off x="552741" y="4820334"/>
            <a:ext cx="3875096" cy="1292662"/>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The QR Code can be sent by text or email by tapping the QR Code</a:t>
            </a:r>
          </a:p>
        </p:txBody>
      </p:sp>
    </p:spTree>
    <p:extLst>
      <p:ext uri="{BB962C8B-B14F-4D97-AF65-F5344CB8AC3E}">
        <p14:creationId xmlns:p14="http://schemas.microsoft.com/office/powerpoint/2010/main" val="4080015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072ACA5-A419-4694-B02C-2DE08104F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E8D2EB9F-8C90-4583-A236-0236EE95095E}"/>
              </a:ext>
            </a:extLst>
          </p:cNvPr>
          <p:cNvSpPr txBox="1">
            <a:spLocks noChangeArrowheads="1"/>
          </p:cNvSpPr>
          <p:nvPr/>
        </p:nvSpPr>
        <p:spPr bwMode="auto">
          <a:xfrm>
            <a:off x="552742" y="2367171"/>
            <a:ext cx="3875096" cy="2123658"/>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Now that the new employee profile and QR Code have been created, it can now be scanned. Press the “SCAN QR CODE” button</a:t>
            </a:r>
          </a:p>
        </p:txBody>
      </p:sp>
    </p:spTree>
    <p:extLst>
      <p:ext uri="{BB962C8B-B14F-4D97-AF65-F5344CB8AC3E}">
        <p14:creationId xmlns:p14="http://schemas.microsoft.com/office/powerpoint/2010/main" val="798043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B23B87B8-208A-434D-B4D9-6A5EB9DB4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B4F7F7A8-D28C-4394-828E-9D7EA9DD710E}"/>
              </a:ext>
            </a:extLst>
          </p:cNvPr>
          <p:cNvSpPr txBox="1">
            <a:spLocks noChangeArrowheads="1"/>
          </p:cNvSpPr>
          <p:nvPr/>
        </p:nvSpPr>
        <p:spPr bwMode="auto">
          <a:xfrm>
            <a:off x="552742" y="2367171"/>
            <a:ext cx="3875096" cy="2123658"/>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When the “SCAN QR CODE” button is pressed, the camera will open. Aim the camera at the QR Code so it’s inside the target box</a:t>
            </a:r>
          </a:p>
        </p:txBody>
      </p:sp>
    </p:spTree>
    <p:extLst>
      <p:ext uri="{BB962C8B-B14F-4D97-AF65-F5344CB8AC3E}">
        <p14:creationId xmlns:p14="http://schemas.microsoft.com/office/powerpoint/2010/main" val="2191495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00A9BD9A-61D7-49BA-9A00-8365482D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5DBE6FDF-431E-4178-9218-6A7F618412EB}"/>
              </a:ext>
            </a:extLst>
          </p:cNvPr>
          <p:cNvSpPr txBox="1">
            <a:spLocks noChangeArrowheads="1"/>
          </p:cNvSpPr>
          <p:nvPr/>
        </p:nvSpPr>
        <p:spPr bwMode="auto">
          <a:xfrm>
            <a:off x="552742" y="2505670"/>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When the QR Code is detected by the application, the corresponding employee profile will be brought up</a:t>
            </a:r>
          </a:p>
        </p:txBody>
      </p:sp>
    </p:spTree>
    <p:extLst>
      <p:ext uri="{BB962C8B-B14F-4D97-AF65-F5344CB8AC3E}">
        <p14:creationId xmlns:p14="http://schemas.microsoft.com/office/powerpoint/2010/main" val="4259437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00A9BD9A-61D7-49BA-9A00-8365482D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5DBE6FDF-431E-4178-9218-6A7F618412EB}"/>
              </a:ext>
            </a:extLst>
          </p:cNvPr>
          <p:cNvSpPr txBox="1">
            <a:spLocks noChangeArrowheads="1"/>
          </p:cNvSpPr>
          <p:nvPr/>
        </p:nvSpPr>
        <p:spPr bwMode="auto">
          <a:xfrm>
            <a:off x="552742" y="2782669"/>
            <a:ext cx="3875096" cy="1292662"/>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Not only is the employee profile displayed, but time functions as well</a:t>
            </a:r>
          </a:p>
        </p:txBody>
      </p:sp>
    </p:spTree>
    <p:extLst>
      <p:ext uri="{BB962C8B-B14F-4D97-AF65-F5344CB8AC3E}">
        <p14:creationId xmlns:p14="http://schemas.microsoft.com/office/powerpoint/2010/main" val="3253756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00A9BD9A-61D7-49BA-9A00-8365482D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5DBE6FDF-431E-4178-9218-6A7F618412EB}"/>
              </a:ext>
            </a:extLst>
          </p:cNvPr>
          <p:cNvSpPr txBox="1">
            <a:spLocks noChangeArrowheads="1"/>
          </p:cNvSpPr>
          <p:nvPr/>
        </p:nvSpPr>
        <p:spPr bwMode="auto">
          <a:xfrm>
            <a:off x="552742" y="884908"/>
            <a:ext cx="3875096" cy="2400657"/>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From here, the user can call the employee by tapping on the “Phone Number” portion. An email can also be composed by tapping on the employee’s email</a:t>
            </a:r>
          </a:p>
        </p:txBody>
      </p:sp>
    </p:spTree>
    <p:extLst>
      <p:ext uri="{BB962C8B-B14F-4D97-AF65-F5344CB8AC3E}">
        <p14:creationId xmlns:p14="http://schemas.microsoft.com/office/powerpoint/2010/main" val="1793338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00A9BD9A-61D7-49BA-9A00-8365482D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5DBE6FDF-431E-4178-9218-6A7F618412EB}"/>
              </a:ext>
            </a:extLst>
          </p:cNvPr>
          <p:cNvSpPr txBox="1">
            <a:spLocks noChangeArrowheads="1"/>
          </p:cNvSpPr>
          <p:nvPr/>
        </p:nvSpPr>
        <p:spPr bwMode="auto">
          <a:xfrm>
            <a:off x="552742" y="884908"/>
            <a:ext cx="3875096" cy="2400657"/>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From here, the user can call the employee by tapping on the “Phone Number” portion. An email can also be composed by tapping on the employee’s email</a:t>
            </a:r>
          </a:p>
        </p:txBody>
      </p:sp>
      <p:sp>
        <p:nvSpPr>
          <p:cNvPr id="6" name="Text Box 36">
            <a:extLst>
              <a:ext uri="{FF2B5EF4-FFF2-40B4-BE49-F238E27FC236}">
                <a16:creationId xmlns:a16="http://schemas.microsoft.com/office/drawing/2014/main" id="{CD587FF3-D8F4-48F1-AD09-E1FCF2436CF1}"/>
              </a:ext>
            </a:extLst>
          </p:cNvPr>
          <p:cNvSpPr txBox="1">
            <a:spLocks noChangeArrowheads="1"/>
          </p:cNvSpPr>
          <p:nvPr/>
        </p:nvSpPr>
        <p:spPr bwMode="auto">
          <a:xfrm>
            <a:off x="552742" y="4148453"/>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Additionally, the user can clock in or clock out the employee. The current time will be sent to the company wide timesheet </a:t>
            </a:r>
          </a:p>
        </p:txBody>
      </p:sp>
    </p:spTree>
    <p:extLst>
      <p:ext uri="{BB962C8B-B14F-4D97-AF65-F5344CB8AC3E}">
        <p14:creationId xmlns:p14="http://schemas.microsoft.com/office/powerpoint/2010/main" val="950552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EA7AA265-1EE0-4417-8E39-5952F65C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6" name="Text Box 36">
            <a:extLst>
              <a:ext uri="{FF2B5EF4-FFF2-40B4-BE49-F238E27FC236}">
                <a16:creationId xmlns:a16="http://schemas.microsoft.com/office/drawing/2014/main" id="{60BE1437-7275-4791-A2A3-C347EB9AF18B}"/>
              </a:ext>
            </a:extLst>
          </p:cNvPr>
          <p:cNvSpPr txBox="1">
            <a:spLocks noChangeArrowheads="1"/>
          </p:cNvSpPr>
          <p:nvPr/>
        </p:nvSpPr>
        <p:spPr bwMode="auto">
          <a:xfrm>
            <a:off x="552742" y="952753"/>
            <a:ext cx="3875096" cy="738664"/>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This is the login screen</a:t>
            </a:r>
          </a:p>
        </p:txBody>
      </p:sp>
    </p:spTree>
    <p:extLst>
      <p:ext uri="{BB962C8B-B14F-4D97-AF65-F5344CB8AC3E}">
        <p14:creationId xmlns:p14="http://schemas.microsoft.com/office/powerpoint/2010/main" val="21063133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00A9BD9A-61D7-49BA-9A00-8365482D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5DBE6FDF-431E-4178-9218-6A7F618412EB}"/>
              </a:ext>
            </a:extLst>
          </p:cNvPr>
          <p:cNvSpPr txBox="1">
            <a:spLocks noChangeArrowheads="1"/>
          </p:cNvSpPr>
          <p:nvPr/>
        </p:nvSpPr>
        <p:spPr bwMode="auto">
          <a:xfrm>
            <a:off x="552742" y="884908"/>
            <a:ext cx="3875096" cy="2400657"/>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From here, the user can call the employee by tapping on the “Phone Number” portion. An email can also be composed by tapping on the employee’s email</a:t>
            </a:r>
          </a:p>
        </p:txBody>
      </p:sp>
      <p:sp>
        <p:nvSpPr>
          <p:cNvPr id="6" name="Text Box 36">
            <a:extLst>
              <a:ext uri="{FF2B5EF4-FFF2-40B4-BE49-F238E27FC236}">
                <a16:creationId xmlns:a16="http://schemas.microsoft.com/office/drawing/2014/main" id="{CD587FF3-D8F4-48F1-AD09-E1FCF2436CF1}"/>
              </a:ext>
            </a:extLst>
          </p:cNvPr>
          <p:cNvSpPr txBox="1">
            <a:spLocks noChangeArrowheads="1"/>
          </p:cNvSpPr>
          <p:nvPr/>
        </p:nvSpPr>
        <p:spPr bwMode="auto">
          <a:xfrm>
            <a:off x="552742" y="4148453"/>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Additionally, the user can clock in or clock out the employee. The current time will be sent to the company wide timesheet </a:t>
            </a:r>
          </a:p>
        </p:txBody>
      </p:sp>
      <p:sp>
        <p:nvSpPr>
          <p:cNvPr id="8" name="Text Box 36">
            <a:extLst>
              <a:ext uri="{FF2B5EF4-FFF2-40B4-BE49-F238E27FC236}">
                <a16:creationId xmlns:a16="http://schemas.microsoft.com/office/drawing/2014/main" id="{DF5A8F8B-B744-4B7E-AEF1-3010E68C0672}"/>
              </a:ext>
            </a:extLst>
          </p:cNvPr>
          <p:cNvSpPr txBox="1">
            <a:spLocks noChangeArrowheads="1"/>
          </p:cNvSpPr>
          <p:nvPr/>
        </p:nvSpPr>
        <p:spPr bwMode="auto">
          <a:xfrm>
            <a:off x="7764162" y="884908"/>
            <a:ext cx="3875096" cy="1569660"/>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The timesheet can be viewed by tapping on the sub menu(3 dots) on the upper right hand corner </a:t>
            </a:r>
          </a:p>
        </p:txBody>
      </p:sp>
    </p:spTree>
    <p:extLst>
      <p:ext uri="{BB962C8B-B14F-4D97-AF65-F5344CB8AC3E}">
        <p14:creationId xmlns:p14="http://schemas.microsoft.com/office/powerpoint/2010/main" val="2325148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59D9D0F1-3EE7-4923-ADB3-91176A21C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D935B5DE-B727-499B-BE4C-947B43344AE0}"/>
              </a:ext>
            </a:extLst>
          </p:cNvPr>
          <p:cNvSpPr txBox="1">
            <a:spLocks noChangeArrowheads="1"/>
          </p:cNvSpPr>
          <p:nvPr/>
        </p:nvSpPr>
        <p:spPr bwMode="auto">
          <a:xfrm>
            <a:off x="552742" y="2090172"/>
            <a:ext cx="3875096" cy="2677656"/>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Clicking the back button on the employee profile screen will take the user to the “Employee Search” screen. The search can also be accessed from the main screen by pressing the “SEARCH” button</a:t>
            </a:r>
          </a:p>
        </p:txBody>
      </p:sp>
    </p:spTree>
    <p:extLst>
      <p:ext uri="{BB962C8B-B14F-4D97-AF65-F5344CB8AC3E}">
        <p14:creationId xmlns:p14="http://schemas.microsoft.com/office/powerpoint/2010/main" val="38824895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59D9D0F1-3EE7-4923-ADB3-91176A21C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D935B5DE-B727-499B-BE4C-947B43344AE0}"/>
              </a:ext>
            </a:extLst>
          </p:cNvPr>
          <p:cNvSpPr txBox="1">
            <a:spLocks noChangeArrowheads="1"/>
          </p:cNvSpPr>
          <p:nvPr/>
        </p:nvSpPr>
        <p:spPr bwMode="auto">
          <a:xfrm>
            <a:off x="552742" y="1536174"/>
            <a:ext cx="3875096" cy="3785652"/>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In the “Employee Search”  bar, an employee name can be entered to search for an employee profile. This is an alternate method for accessing an employee profile if the employee does not have their QR Code. If nothing is entered, it will display all the employee profiles in the database</a:t>
            </a:r>
          </a:p>
        </p:txBody>
      </p:sp>
    </p:spTree>
    <p:extLst>
      <p:ext uri="{BB962C8B-B14F-4D97-AF65-F5344CB8AC3E}">
        <p14:creationId xmlns:p14="http://schemas.microsoft.com/office/powerpoint/2010/main" val="72168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59D9D0F1-3EE7-4923-ADB3-91176A21C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D935B5DE-B727-499B-BE4C-947B43344AE0}"/>
              </a:ext>
            </a:extLst>
          </p:cNvPr>
          <p:cNvSpPr txBox="1">
            <a:spLocks noChangeArrowheads="1"/>
          </p:cNvSpPr>
          <p:nvPr/>
        </p:nvSpPr>
        <p:spPr bwMode="auto">
          <a:xfrm>
            <a:off x="552742" y="2505670"/>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Long pressing an employee profile will bring up the delete dialog box. Pressing yes will delete the profile from the database</a:t>
            </a:r>
          </a:p>
        </p:txBody>
      </p:sp>
    </p:spTree>
    <p:extLst>
      <p:ext uri="{BB962C8B-B14F-4D97-AF65-F5344CB8AC3E}">
        <p14:creationId xmlns:p14="http://schemas.microsoft.com/office/powerpoint/2010/main" val="2451677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sp>
        <p:nvSpPr>
          <p:cNvPr id="4" name="Text Box 36">
            <a:extLst>
              <a:ext uri="{FF2B5EF4-FFF2-40B4-BE49-F238E27FC236}">
                <a16:creationId xmlns:a16="http://schemas.microsoft.com/office/drawing/2014/main" id="{D935B5DE-B727-499B-BE4C-947B43344AE0}"/>
              </a:ext>
            </a:extLst>
          </p:cNvPr>
          <p:cNvSpPr txBox="1">
            <a:spLocks noChangeArrowheads="1"/>
          </p:cNvSpPr>
          <p:nvPr/>
        </p:nvSpPr>
        <p:spPr bwMode="auto">
          <a:xfrm>
            <a:off x="552742" y="2505670"/>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Long pressing an employee profile will bring up the delete dialog box. Pressing “Yes” will delete the profile from the database</a:t>
            </a:r>
          </a:p>
        </p:txBody>
      </p:sp>
      <p:pic>
        <p:nvPicPr>
          <p:cNvPr id="5" name="Picture 4">
            <a:extLst>
              <a:ext uri="{FF2B5EF4-FFF2-40B4-BE49-F238E27FC236}">
                <a16:creationId xmlns:a16="http://schemas.microsoft.com/office/drawing/2014/main" id="{CBB966DA-B5FC-4BEA-89C2-E3CFFF8D5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Tree>
    <p:extLst>
      <p:ext uri="{BB962C8B-B14F-4D97-AF65-F5344CB8AC3E}">
        <p14:creationId xmlns:p14="http://schemas.microsoft.com/office/powerpoint/2010/main" val="4179409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072ACA5-A419-4694-B02C-2DE08104F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00518694-8975-4FF9-A1E4-5EACD27A0118}"/>
              </a:ext>
            </a:extLst>
          </p:cNvPr>
          <p:cNvSpPr txBox="1">
            <a:spLocks noChangeArrowheads="1"/>
          </p:cNvSpPr>
          <p:nvPr/>
        </p:nvSpPr>
        <p:spPr bwMode="auto">
          <a:xfrm>
            <a:off x="552742" y="2505670"/>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Back on the main screen, pressing the 3 dots on the upper right hand corner will display the following menu</a:t>
            </a:r>
          </a:p>
        </p:txBody>
      </p:sp>
    </p:spTree>
    <p:extLst>
      <p:ext uri="{BB962C8B-B14F-4D97-AF65-F5344CB8AC3E}">
        <p14:creationId xmlns:p14="http://schemas.microsoft.com/office/powerpoint/2010/main" val="34499761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4" name="Picture 3">
            <a:extLst>
              <a:ext uri="{FF2B5EF4-FFF2-40B4-BE49-F238E27FC236}">
                <a16:creationId xmlns:a16="http://schemas.microsoft.com/office/drawing/2014/main" id="{73AD5EFE-818C-49C1-933A-DB986B151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pic>
        <p:nvPicPr>
          <p:cNvPr id="6" name="Picture 5">
            <a:extLst>
              <a:ext uri="{FF2B5EF4-FFF2-40B4-BE49-F238E27FC236}">
                <a16:creationId xmlns:a16="http://schemas.microsoft.com/office/drawing/2014/main" id="{C501F5E3-6E59-4BE8-88B7-9A9A02C18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723" y="276732"/>
            <a:ext cx="1807831" cy="1278416"/>
          </a:xfrm>
          <a:prstGeom prst="rect">
            <a:avLst/>
          </a:prstGeom>
        </p:spPr>
      </p:pic>
      <p:sp>
        <p:nvSpPr>
          <p:cNvPr id="8" name="Text Box 36">
            <a:extLst>
              <a:ext uri="{FF2B5EF4-FFF2-40B4-BE49-F238E27FC236}">
                <a16:creationId xmlns:a16="http://schemas.microsoft.com/office/drawing/2014/main" id="{03F0FA5A-B076-4160-8006-70FD2271310A}"/>
              </a:ext>
            </a:extLst>
          </p:cNvPr>
          <p:cNvSpPr txBox="1">
            <a:spLocks noChangeArrowheads="1"/>
          </p:cNvSpPr>
          <p:nvPr/>
        </p:nvSpPr>
        <p:spPr bwMode="auto">
          <a:xfrm>
            <a:off x="552742" y="2505670"/>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Back on the main screen, pressing the 3 dots on the upper right hand corner will display the following menu</a:t>
            </a:r>
          </a:p>
        </p:txBody>
      </p:sp>
    </p:spTree>
    <p:extLst>
      <p:ext uri="{BB962C8B-B14F-4D97-AF65-F5344CB8AC3E}">
        <p14:creationId xmlns:p14="http://schemas.microsoft.com/office/powerpoint/2010/main" val="356470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4" name="Picture 3">
            <a:extLst>
              <a:ext uri="{FF2B5EF4-FFF2-40B4-BE49-F238E27FC236}">
                <a16:creationId xmlns:a16="http://schemas.microsoft.com/office/drawing/2014/main" id="{73AD5EFE-818C-49C1-933A-DB986B151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pic>
        <p:nvPicPr>
          <p:cNvPr id="6" name="Picture 5">
            <a:extLst>
              <a:ext uri="{FF2B5EF4-FFF2-40B4-BE49-F238E27FC236}">
                <a16:creationId xmlns:a16="http://schemas.microsoft.com/office/drawing/2014/main" id="{C501F5E3-6E59-4BE8-88B7-9A9A02C18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723" y="276732"/>
            <a:ext cx="1807831" cy="1278416"/>
          </a:xfrm>
          <a:prstGeom prst="rect">
            <a:avLst/>
          </a:prstGeom>
        </p:spPr>
      </p:pic>
      <p:sp>
        <p:nvSpPr>
          <p:cNvPr id="8" name="Text Box 36">
            <a:extLst>
              <a:ext uri="{FF2B5EF4-FFF2-40B4-BE49-F238E27FC236}">
                <a16:creationId xmlns:a16="http://schemas.microsoft.com/office/drawing/2014/main" id="{03F0FA5A-B076-4160-8006-70FD2271310A}"/>
              </a:ext>
            </a:extLst>
          </p:cNvPr>
          <p:cNvSpPr txBox="1">
            <a:spLocks noChangeArrowheads="1"/>
          </p:cNvSpPr>
          <p:nvPr/>
        </p:nvSpPr>
        <p:spPr bwMode="auto">
          <a:xfrm>
            <a:off x="552742" y="2505670"/>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Back on the main screen, pressing the 3 dots on the upper right hand corner will display the following menu</a:t>
            </a:r>
          </a:p>
        </p:txBody>
      </p:sp>
      <p:sp>
        <p:nvSpPr>
          <p:cNvPr id="9" name="Text Box 36">
            <a:extLst>
              <a:ext uri="{FF2B5EF4-FFF2-40B4-BE49-F238E27FC236}">
                <a16:creationId xmlns:a16="http://schemas.microsoft.com/office/drawing/2014/main" id="{68FC33B8-5004-411F-A033-43FD86C0C0E9}"/>
              </a:ext>
            </a:extLst>
          </p:cNvPr>
          <p:cNvSpPr txBox="1">
            <a:spLocks noChangeArrowheads="1"/>
          </p:cNvSpPr>
          <p:nvPr/>
        </p:nvSpPr>
        <p:spPr bwMode="auto">
          <a:xfrm>
            <a:off x="7764162" y="915940"/>
            <a:ext cx="3875096" cy="1569660"/>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Selecting “Google Timesheet” will take the user to the following web page</a:t>
            </a:r>
          </a:p>
        </p:txBody>
      </p:sp>
    </p:spTree>
    <p:extLst>
      <p:ext uri="{BB962C8B-B14F-4D97-AF65-F5344CB8AC3E}">
        <p14:creationId xmlns:p14="http://schemas.microsoft.com/office/powerpoint/2010/main" val="7913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0300AEE3-DEE0-4039-9D42-CBB26847C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271" y="139484"/>
            <a:ext cx="9403457" cy="4314815"/>
          </a:xfrm>
          <a:prstGeom prst="rect">
            <a:avLst/>
          </a:prstGeom>
        </p:spPr>
      </p:pic>
      <p:sp>
        <p:nvSpPr>
          <p:cNvPr id="4" name="Text Box 36">
            <a:extLst>
              <a:ext uri="{FF2B5EF4-FFF2-40B4-BE49-F238E27FC236}">
                <a16:creationId xmlns:a16="http://schemas.microsoft.com/office/drawing/2014/main" id="{6D0AE923-ED11-472C-9A03-905C5835D85A}"/>
              </a:ext>
            </a:extLst>
          </p:cNvPr>
          <p:cNvSpPr txBox="1">
            <a:spLocks noChangeArrowheads="1"/>
          </p:cNvSpPr>
          <p:nvPr/>
        </p:nvSpPr>
        <p:spPr bwMode="auto">
          <a:xfrm>
            <a:off x="4158451" y="4454299"/>
            <a:ext cx="3875096" cy="2400657"/>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This is the Excel Timesheet that contains all employee hours. This spreadsheet can be accessed and modified from any browser with the proper link</a:t>
            </a:r>
          </a:p>
        </p:txBody>
      </p:sp>
    </p:spTree>
    <p:extLst>
      <p:ext uri="{BB962C8B-B14F-4D97-AF65-F5344CB8AC3E}">
        <p14:creationId xmlns:p14="http://schemas.microsoft.com/office/powerpoint/2010/main" val="27958966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4" name="Picture 3">
            <a:extLst>
              <a:ext uri="{FF2B5EF4-FFF2-40B4-BE49-F238E27FC236}">
                <a16:creationId xmlns:a16="http://schemas.microsoft.com/office/drawing/2014/main" id="{73AD5EFE-818C-49C1-933A-DB986B151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pic>
        <p:nvPicPr>
          <p:cNvPr id="6" name="Picture 5">
            <a:extLst>
              <a:ext uri="{FF2B5EF4-FFF2-40B4-BE49-F238E27FC236}">
                <a16:creationId xmlns:a16="http://schemas.microsoft.com/office/drawing/2014/main" id="{C501F5E3-6E59-4BE8-88B7-9A9A02C18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723" y="276732"/>
            <a:ext cx="1807831" cy="1278416"/>
          </a:xfrm>
          <a:prstGeom prst="rect">
            <a:avLst/>
          </a:prstGeom>
        </p:spPr>
      </p:pic>
      <p:sp>
        <p:nvSpPr>
          <p:cNvPr id="9" name="Text Box 36">
            <a:extLst>
              <a:ext uri="{FF2B5EF4-FFF2-40B4-BE49-F238E27FC236}">
                <a16:creationId xmlns:a16="http://schemas.microsoft.com/office/drawing/2014/main" id="{68FC33B8-5004-411F-A033-43FD86C0C0E9}"/>
              </a:ext>
            </a:extLst>
          </p:cNvPr>
          <p:cNvSpPr txBox="1">
            <a:spLocks noChangeArrowheads="1"/>
          </p:cNvSpPr>
          <p:nvPr/>
        </p:nvSpPr>
        <p:spPr bwMode="auto">
          <a:xfrm>
            <a:off x="7764162" y="915940"/>
            <a:ext cx="3875096" cy="1569660"/>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Back in the sub menu, selecting “Video Tutorial” will take the user to this video on YouTube</a:t>
            </a:r>
          </a:p>
        </p:txBody>
      </p:sp>
    </p:spTree>
    <p:extLst>
      <p:ext uri="{BB962C8B-B14F-4D97-AF65-F5344CB8AC3E}">
        <p14:creationId xmlns:p14="http://schemas.microsoft.com/office/powerpoint/2010/main" val="40229647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EA7AA265-1EE0-4417-8E39-5952F65C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5" name="Text Box 36">
            <a:extLst>
              <a:ext uri="{FF2B5EF4-FFF2-40B4-BE49-F238E27FC236}">
                <a16:creationId xmlns:a16="http://schemas.microsoft.com/office/drawing/2014/main" id="{5EFA08FA-1792-443F-9202-D69F1D845E7B}"/>
              </a:ext>
            </a:extLst>
          </p:cNvPr>
          <p:cNvSpPr txBox="1">
            <a:spLocks noChangeArrowheads="1"/>
          </p:cNvSpPr>
          <p:nvPr/>
        </p:nvSpPr>
        <p:spPr bwMode="auto">
          <a:xfrm>
            <a:off x="552742" y="2644170"/>
            <a:ext cx="3875096" cy="1569660"/>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The user will enter their registered email address and password to gain access to the application</a:t>
            </a:r>
          </a:p>
        </p:txBody>
      </p:sp>
      <p:sp>
        <p:nvSpPr>
          <p:cNvPr id="6" name="Text Box 36">
            <a:extLst>
              <a:ext uri="{FF2B5EF4-FFF2-40B4-BE49-F238E27FC236}">
                <a16:creationId xmlns:a16="http://schemas.microsoft.com/office/drawing/2014/main" id="{60BE1437-7275-4791-A2A3-C347EB9AF18B}"/>
              </a:ext>
            </a:extLst>
          </p:cNvPr>
          <p:cNvSpPr txBox="1">
            <a:spLocks noChangeArrowheads="1"/>
          </p:cNvSpPr>
          <p:nvPr/>
        </p:nvSpPr>
        <p:spPr bwMode="auto">
          <a:xfrm>
            <a:off x="552742" y="952753"/>
            <a:ext cx="3875096" cy="738664"/>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This is the login screen</a:t>
            </a:r>
          </a:p>
        </p:txBody>
      </p:sp>
    </p:spTree>
    <p:extLst>
      <p:ext uri="{BB962C8B-B14F-4D97-AF65-F5344CB8AC3E}">
        <p14:creationId xmlns:p14="http://schemas.microsoft.com/office/powerpoint/2010/main" val="97036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4" name="Picture 3">
            <a:extLst>
              <a:ext uri="{FF2B5EF4-FFF2-40B4-BE49-F238E27FC236}">
                <a16:creationId xmlns:a16="http://schemas.microsoft.com/office/drawing/2014/main" id="{73AD5EFE-818C-49C1-933A-DB986B151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pic>
        <p:nvPicPr>
          <p:cNvPr id="6" name="Picture 5">
            <a:extLst>
              <a:ext uri="{FF2B5EF4-FFF2-40B4-BE49-F238E27FC236}">
                <a16:creationId xmlns:a16="http://schemas.microsoft.com/office/drawing/2014/main" id="{C501F5E3-6E59-4BE8-88B7-9A9A02C18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723" y="276732"/>
            <a:ext cx="1807831" cy="1278416"/>
          </a:xfrm>
          <a:prstGeom prst="rect">
            <a:avLst/>
          </a:prstGeom>
        </p:spPr>
      </p:pic>
      <p:sp>
        <p:nvSpPr>
          <p:cNvPr id="9" name="Text Box 36">
            <a:extLst>
              <a:ext uri="{FF2B5EF4-FFF2-40B4-BE49-F238E27FC236}">
                <a16:creationId xmlns:a16="http://schemas.microsoft.com/office/drawing/2014/main" id="{68FC33B8-5004-411F-A033-43FD86C0C0E9}"/>
              </a:ext>
            </a:extLst>
          </p:cNvPr>
          <p:cNvSpPr txBox="1">
            <a:spLocks noChangeArrowheads="1"/>
          </p:cNvSpPr>
          <p:nvPr/>
        </p:nvSpPr>
        <p:spPr bwMode="auto">
          <a:xfrm>
            <a:off x="7764162" y="915940"/>
            <a:ext cx="3875096" cy="1569660"/>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Selecting “Create New FMS User” will take the user to the following screen</a:t>
            </a:r>
          </a:p>
        </p:txBody>
      </p:sp>
    </p:spTree>
    <p:extLst>
      <p:ext uri="{BB962C8B-B14F-4D97-AF65-F5344CB8AC3E}">
        <p14:creationId xmlns:p14="http://schemas.microsoft.com/office/powerpoint/2010/main" val="5359262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95E3D0AF-2463-4B89-8285-B6CFF37F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B27328CA-57FC-4771-81D9-842D653DAA09}"/>
              </a:ext>
            </a:extLst>
          </p:cNvPr>
          <p:cNvSpPr txBox="1">
            <a:spLocks noChangeArrowheads="1"/>
          </p:cNvSpPr>
          <p:nvPr/>
        </p:nvSpPr>
        <p:spPr bwMode="auto">
          <a:xfrm>
            <a:off x="552742" y="1536174"/>
            <a:ext cx="3875096" cy="3785652"/>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On this screen, the user can create additional users that can access the FMS application. Once all details are filled, an email verification will be sent to the entered email address. The new user must click and verify their account with Google Firebase in order to gain access to the FMS application</a:t>
            </a:r>
          </a:p>
        </p:txBody>
      </p:sp>
    </p:spTree>
    <p:extLst>
      <p:ext uri="{BB962C8B-B14F-4D97-AF65-F5344CB8AC3E}">
        <p14:creationId xmlns:p14="http://schemas.microsoft.com/office/powerpoint/2010/main" val="309332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EA7AA265-1EE0-4417-8E39-5952F65C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0A4DB19B-D68E-4812-BC0D-AF8912339B59}"/>
              </a:ext>
            </a:extLst>
          </p:cNvPr>
          <p:cNvSpPr txBox="1">
            <a:spLocks noChangeArrowheads="1"/>
          </p:cNvSpPr>
          <p:nvPr/>
        </p:nvSpPr>
        <p:spPr bwMode="auto">
          <a:xfrm>
            <a:off x="552742" y="2367171"/>
            <a:ext cx="3875096" cy="2123658"/>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Additionally, if a user forgets their password they can press the “Forgot Password?” on the login screen to reset their password</a:t>
            </a:r>
          </a:p>
        </p:txBody>
      </p:sp>
    </p:spTree>
    <p:extLst>
      <p:ext uri="{BB962C8B-B14F-4D97-AF65-F5344CB8AC3E}">
        <p14:creationId xmlns:p14="http://schemas.microsoft.com/office/powerpoint/2010/main" val="978829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F4DE4185-61D3-44EA-A2B2-B848053C7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B39152BF-CA39-4A89-BBF8-54EFCEA6CCD6}"/>
              </a:ext>
            </a:extLst>
          </p:cNvPr>
          <p:cNvSpPr txBox="1">
            <a:spLocks noChangeArrowheads="1"/>
          </p:cNvSpPr>
          <p:nvPr/>
        </p:nvSpPr>
        <p:spPr bwMode="auto">
          <a:xfrm>
            <a:off x="552742" y="2228671"/>
            <a:ext cx="3875096" cy="2400657"/>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To user will be taken to this screen, where they can enter their registered email address. A reset password link will be sent to their email account by Google’s Firebase</a:t>
            </a:r>
          </a:p>
        </p:txBody>
      </p:sp>
    </p:spTree>
    <p:extLst>
      <p:ext uri="{BB962C8B-B14F-4D97-AF65-F5344CB8AC3E}">
        <p14:creationId xmlns:p14="http://schemas.microsoft.com/office/powerpoint/2010/main" val="14135666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sp>
        <p:nvSpPr>
          <p:cNvPr id="8" name="TextBox 7">
            <a:extLst>
              <a:ext uri="{FF2B5EF4-FFF2-40B4-BE49-F238E27FC236}">
                <a16:creationId xmlns:a16="http://schemas.microsoft.com/office/drawing/2014/main" id="{DA24ED5C-7CD2-4756-A31B-E8608BA5532E}"/>
              </a:ext>
            </a:extLst>
          </p:cNvPr>
          <p:cNvSpPr txBox="1"/>
          <p:nvPr/>
        </p:nvSpPr>
        <p:spPr>
          <a:xfrm>
            <a:off x="1506955" y="2318776"/>
            <a:ext cx="9178090" cy="1892826"/>
          </a:xfrm>
          <a:prstGeom prst="rect">
            <a:avLst/>
          </a:prstGeom>
          <a:noFill/>
        </p:spPr>
        <p:txBody>
          <a:bodyPr wrap="none" rtlCol="0">
            <a:spAutoFit/>
          </a:bodyPr>
          <a:lstStyle/>
          <a:p>
            <a:r>
              <a:rPr lang="en-US" sz="11700" dirty="0">
                <a:solidFill>
                  <a:schemeClr val="bg1"/>
                </a:solidFill>
                <a:latin typeface="Albondigas" pitchFamily="2" charset="0"/>
              </a:rPr>
              <a:t>Thank you for watching!</a:t>
            </a:r>
          </a:p>
        </p:txBody>
      </p:sp>
    </p:spTree>
    <p:extLst>
      <p:ext uri="{BB962C8B-B14F-4D97-AF65-F5344CB8AC3E}">
        <p14:creationId xmlns:p14="http://schemas.microsoft.com/office/powerpoint/2010/main" val="245998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072ACA5-A419-4694-B02C-2DE08104F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3365EB2F-CB8E-4E6B-BD96-A289A51289E9}"/>
              </a:ext>
            </a:extLst>
          </p:cNvPr>
          <p:cNvSpPr txBox="1">
            <a:spLocks noChangeArrowheads="1"/>
          </p:cNvSpPr>
          <p:nvPr/>
        </p:nvSpPr>
        <p:spPr bwMode="auto">
          <a:xfrm>
            <a:off x="552742" y="2782669"/>
            <a:ext cx="3875096" cy="1292662"/>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Once logged in, the user will be prompted with the following options</a:t>
            </a:r>
          </a:p>
        </p:txBody>
      </p:sp>
    </p:spTree>
    <p:extLst>
      <p:ext uri="{BB962C8B-B14F-4D97-AF65-F5344CB8AC3E}">
        <p14:creationId xmlns:p14="http://schemas.microsoft.com/office/powerpoint/2010/main" val="41322840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072ACA5-A419-4694-B02C-2DE08104F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6" name="Text Box 36">
            <a:extLst>
              <a:ext uri="{FF2B5EF4-FFF2-40B4-BE49-F238E27FC236}">
                <a16:creationId xmlns:a16="http://schemas.microsoft.com/office/drawing/2014/main" id="{F4A4EC6C-92E4-4056-AAC2-75E2EED8A63D}"/>
              </a:ext>
            </a:extLst>
          </p:cNvPr>
          <p:cNvSpPr txBox="1">
            <a:spLocks noChangeArrowheads="1"/>
          </p:cNvSpPr>
          <p:nvPr/>
        </p:nvSpPr>
        <p:spPr bwMode="auto">
          <a:xfrm>
            <a:off x="552742" y="2921168"/>
            <a:ext cx="3875096" cy="1015663"/>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Let’s start at the bottom with NEW EMPLOYEE</a:t>
            </a:r>
          </a:p>
        </p:txBody>
      </p:sp>
    </p:spTree>
    <p:extLst>
      <p:ext uri="{BB962C8B-B14F-4D97-AF65-F5344CB8AC3E}">
        <p14:creationId xmlns:p14="http://schemas.microsoft.com/office/powerpoint/2010/main" val="3862349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3" name="Picture 2">
            <a:extLst>
              <a:ext uri="{FF2B5EF4-FFF2-40B4-BE49-F238E27FC236}">
                <a16:creationId xmlns:a16="http://schemas.microsoft.com/office/drawing/2014/main" id="{7AF3E0A0-5F76-4106-9B6A-8D0609D24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91670423-E815-4EE1-BD92-A2FD534D06C5}"/>
              </a:ext>
            </a:extLst>
          </p:cNvPr>
          <p:cNvSpPr txBox="1">
            <a:spLocks noChangeArrowheads="1"/>
          </p:cNvSpPr>
          <p:nvPr/>
        </p:nvSpPr>
        <p:spPr bwMode="auto">
          <a:xfrm>
            <a:off x="552742" y="2644170"/>
            <a:ext cx="3875096" cy="1569660"/>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To create a new employee profile, the user must enter all details for their employee</a:t>
            </a:r>
          </a:p>
        </p:txBody>
      </p:sp>
    </p:spTree>
    <p:extLst>
      <p:ext uri="{BB962C8B-B14F-4D97-AF65-F5344CB8AC3E}">
        <p14:creationId xmlns:p14="http://schemas.microsoft.com/office/powerpoint/2010/main" val="34956186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sp>
        <p:nvSpPr>
          <p:cNvPr id="4" name="Text Box 36">
            <a:extLst>
              <a:ext uri="{FF2B5EF4-FFF2-40B4-BE49-F238E27FC236}">
                <a16:creationId xmlns:a16="http://schemas.microsoft.com/office/drawing/2014/main" id="{91670423-E815-4EE1-BD92-A2FD534D06C5}"/>
              </a:ext>
            </a:extLst>
          </p:cNvPr>
          <p:cNvSpPr txBox="1">
            <a:spLocks noChangeArrowheads="1"/>
          </p:cNvSpPr>
          <p:nvPr/>
        </p:nvSpPr>
        <p:spPr bwMode="auto">
          <a:xfrm>
            <a:off x="552742" y="2505670"/>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Once all details are filled in, simply press the “ADD EMPLOYEE” button and the profile will be added to the database</a:t>
            </a:r>
          </a:p>
        </p:txBody>
      </p:sp>
      <p:pic>
        <p:nvPicPr>
          <p:cNvPr id="5" name="Picture 4">
            <a:extLst>
              <a:ext uri="{FF2B5EF4-FFF2-40B4-BE49-F238E27FC236}">
                <a16:creationId xmlns:a16="http://schemas.microsoft.com/office/drawing/2014/main" id="{956DB4FF-B7E5-446A-B543-37E297BCC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Tree>
    <p:extLst>
      <p:ext uri="{BB962C8B-B14F-4D97-AF65-F5344CB8AC3E}">
        <p14:creationId xmlns:p14="http://schemas.microsoft.com/office/powerpoint/2010/main" val="886291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072ACA5-A419-4694-B02C-2DE08104F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E335D951-F700-4C89-9788-665E1822BBC6}"/>
              </a:ext>
            </a:extLst>
          </p:cNvPr>
          <p:cNvSpPr txBox="1">
            <a:spLocks noChangeArrowheads="1"/>
          </p:cNvSpPr>
          <p:nvPr/>
        </p:nvSpPr>
        <p:spPr bwMode="auto">
          <a:xfrm>
            <a:off x="552742" y="3059668"/>
            <a:ext cx="3875096" cy="738664"/>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Back on the main screen</a:t>
            </a:r>
          </a:p>
        </p:txBody>
      </p:sp>
    </p:spTree>
    <p:extLst>
      <p:ext uri="{BB962C8B-B14F-4D97-AF65-F5344CB8AC3E}">
        <p14:creationId xmlns:p14="http://schemas.microsoft.com/office/powerpoint/2010/main" val="2127092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BF0768-35E4-47A4-8371-09128D0078A9}"/>
              </a:ext>
            </a:extLst>
          </p:cNvPr>
          <p:cNvPicPr>
            <a:picLocks noChangeAspect="1"/>
          </p:cNvPicPr>
          <p:nvPr/>
        </p:nvPicPr>
        <p:blipFill rotWithShape="1">
          <a:blip r:embed="rId2">
            <a:extLst>
              <a:ext uri="{28A0092B-C50C-407E-A947-70E740481C1C}">
                <a14:useLocalDpi xmlns:a14="http://schemas.microsoft.com/office/drawing/2010/main" val="0"/>
              </a:ext>
            </a:extLst>
          </a:blip>
          <a:srcRect b="3840"/>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072ACA5-A419-4694-B02C-2DE08104F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
        <p:nvSpPr>
          <p:cNvPr id="4" name="Text Box 36">
            <a:extLst>
              <a:ext uri="{FF2B5EF4-FFF2-40B4-BE49-F238E27FC236}">
                <a16:creationId xmlns:a16="http://schemas.microsoft.com/office/drawing/2014/main" id="{E335D951-F700-4C89-9788-665E1822BBC6}"/>
              </a:ext>
            </a:extLst>
          </p:cNvPr>
          <p:cNvSpPr txBox="1">
            <a:spLocks noChangeArrowheads="1"/>
          </p:cNvSpPr>
          <p:nvPr/>
        </p:nvSpPr>
        <p:spPr bwMode="auto">
          <a:xfrm>
            <a:off x="552742" y="2505670"/>
            <a:ext cx="3875096" cy="1846659"/>
          </a:xfrm>
          <a:prstGeom prst="rect">
            <a:avLst/>
          </a:prstGeom>
          <a:solidFill>
            <a:schemeClr val="tx1">
              <a:alpha val="30000"/>
            </a:schemeClr>
          </a:solidFill>
          <a:ln>
            <a:noFill/>
          </a:ln>
        </p:spPr>
        <p:txBody>
          <a:bodyPr wrap="square"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800" dirty="0">
                <a:solidFill>
                  <a:schemeClr val="bg1"/>
                </a:solidFill>
                <a:latin typeface="Arial Black" panose="020B0A04020102020204" pitchFamily="34" charset="0"/>
              </a:rPr>
              <a:t>Let’s move onto generating a QR Code for the new employee profile. To do so, the user will press the “QR CODE” button</a:t>
            </a:r>
          </a:p>
        </p:txBody>
      </p:sp>
    </p:spTree>
    <p:extLst>
      <p:ext uri="{BB962C8B-B14F-4D97-AF65-F5344CB8AC3E}">
        <p14:creationId xmlns:p14="http://schemas.microsoft.com/office/powerpoint/2010/main" val="18923535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852</Words>
  <Application>Microsoft Office PowerPoint</Application>
  <PresentationFormat>Widescreen</PresentationFormat>
  <Paragraphs>43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ＭＳ Ｐゴシック</vt:lpstr>
      <vt:lpstr>Albondigas</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Camarena</dc:creator>
  <cp:lastModifiedBy>Daniel Camarena</cp:lastModifiedBy>
  <cp:revision>39</cp:revision>
  <dcterms:created xsi:type="dcterms:W3CDTF">2018-05-08T08:30:33Z</dcterms:created>
  <dcterms:modified xsi:type="dcterms:W3CDTF">2018-05-10T07:36:49Z</dcterms:modified>
</cp:coreProperties>
</file>