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  <p:sldMasterId id="2147483841" r:id="rId2"/>
    <p:sldMasterId id="2147483771" r:id="rId3"/>
  </p:sldMasterIdLst>
  <p:notesMasterIdLst>
    <p:notesMasterId r:id="rId19"/>
  </p:notesMasterIdLst>
  <p:handoutMasterIdLst>
    <p:handoutMasterId r:id="rId20"/>
  </p:handoutMasterIdLst>
  <p:sldIdLst>
    <p:sldId id="272" r:id="rId4"/>
    <p:sldId id="258" r:id="rId5"/>
    <p:sldId id="259" r:id="rId6"/>
    <p:sldId id="276" r:id="rId7"/>
    <p:sldId id="260" r:id="rId8"/>
    <p:sldId id="261" r:id="rId9"/>
    <p:sldId id="269" r:id="rId10"/>
    <p:sldId id="270" r:id="rId11"/>
    <p:sldId id="267" r:id="rId12"/>
    <p:sldId id="274" r:id="rId13"/>
    <p:sldId id="275" r:id="rId14"/>
    <p:sldId id="273" r:id="rId15"/>
    <p:sldId id="262" r:id="rId16"/>
    <p:sldId id="263" r:id="rId17"/>
    <p:sldId id="268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idor Brkic" initials="IB" lastIdx="1" clrIdx="0">
    <p:extLst>
      <p:ext uri="{19B8F6BF-5375-455C-9EA6-DF929625EA0E}">
        <p15:presenceInfo xmlns:p15="http://schemas.microsoft.com/office/powerpoint/2012/main" userId="S::igi.brkic@mail.utoronto.ca::b8fdba6d-1520-4188-9e87-1b346be4d728" providerId="AD"/>
      </p:ext>
    </p:extLst>
  </p:cmAuthor>
  <p:cmAuthor id="2" name="Igi Brkic" initials="IB" lastIdx="1" clrIdx="1">
    <p:extLst>
      <p:ext uri="{19B8F6BF-5375-455C-9EA6-DF929625EA0E}">
        <p15:presenceInfo xmlns:p15="http://schemas.microsoft.com/office/powerpoint/2012/main" userId="a1602c5cb73280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D8"/>
    <a:srgbClr val="5B5E6D"/>
    <a:srgbClr val="1E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165" dt="2020-04-04T03:33:29.068"/>
    <p1510:client id="{1F6BFFDD-2B3F-4478-9BA5-2B07F2858273}" v="18" dt="2020-04-04T01:42:34.919"/>
    <p1510:client id="{2907784C-B9EF-430D-AA8E-7C59F26F5FAC}" v="7" dt="2020-04-04T03:31:14.831"/>
    <p1510:client id="{5F22BA48-AE62-4985-AEA2-B57686C8F939}" v="7" dt="2020-04-03T15:49:38.522"/>
    <p1510:client id="{6CF5AB4A-37F8-40B0-B371-478C7206F2AB}" v="1" dt="2020-04-04T01:53:43.087"/>
    <p1510:client id="{6E5CAF57-C9AF-458D-A2BF-7BA44E22D183}" v="400" dt="2020-04-04T03:30:53.167"/>
    <p1510:client id="{8CC667E4-8724-45DF-BA82-56715CB8AF20}" v="6" dt="2020-04-04T01:55:11.174"/>
    <p1510:client id="{8F965062-9858-4D18-933F-49A9F6BB907F}" v="688" dt="2020-04-04T04:09:05.010"/>
    <p1510:client id="{946BDF7F-78AE-4BD4-8085-627FA496FE16}" v="355" dt="2020-04-03T20:48:00.085"/>
    <p1510:client id="{991A4DC9-C8EF-488E-876B-FABCEF5A8BBB}" v="1" dt="2020-04-04T04:06:59.943"/>
    <p1510:client id="{B92FBB70-C2AF-435D-9FB4-4B726ADAD053}" v="6" dt="2020-04-04T03:43:57.209"/>
    <p1510:client id="{C433CB38-7BB7-4AA6-8EB5-47F946587A32}" v="27" dt="2020-04-03T10:49:55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8CC667E4-8724-45DF-BA82-56715CB8AF20}"/>
    <pc:docChg chg="modSld">
      <pc:chgData name="Guest User" userId="" providerId="Windows Live" clId="Web-{8CC667E4-8724-45DF-BA82-56715CB8AF20}" dt="2020-04-04T01:55:11.174" v="4" actId="1076"/>
      <pc:docMkLst>
        <pc:docMk/>
      </pc:docMkLst>
      <pc:sldChg chg="addSp delSp modSp">
        <pc:chgData name="Guest User" userId="" providerId="Windows Live" clId="Web-{8CC667E4-8724-45DF-BA82-56715CB8AF20}" dt="2020-04-04T01:55:11.174" v="4" actId="1076"/>
        <pc:sldMkLst>
          <pc:docMk/>
          <pc:sldMk cId="3484469704" sldId="274"/>
        </pc:sldMkLst>
        <pc:spChg chg="del">
          <ac:chgData name="Guest User" userId="" providerId="Windows Live" clId="Web-{8CC667E4-8724-45DF-BA82-56715CB8AF20}" dt="2020-04-04T01:54:16.843" v="0"/>
          <ac:spMkLst>
            <pc:docMk/>
            <pc:sldMk cId="3484469704" sldId="274"/>
            <ac:spMk id="5" creationId="{E349AE64-C1DD-48D3-80B7-97581EEF00C9}"/>
          </ac:spMkLst>
        </pc:spChg>
        <pc:picChg chg="add mod ord modCrop">
          <ac:chgData name="Guest User" userId="" providerId="Windows Live" clId="Web-{8CC667E4-8724-45DF-BA82-56715CB8AF20}" dt="2020-04-04T01:55:11.174" v="4" actId="1076"/>
          <ac:picMkLst>
            <pc:docMk/>
            <pc:sldMk cId="3484469704" sldId="274"/>
            <ac:picMk id="3" creationId="{28C229BF-910A-4878-8370-4A1F738E92FF}"/>
          </ac:picMkLst>
        </pc:picChg>
      </pc:sldChg>
    </pc:docChg>
  </pc:docChgLst>
  <pc:docChgLst>
    <pc:chgData name="Guest User" providerId="Windows Live" clId="Web-{1F6BFFDD-2B3F-4478-9BA5-2B07F2858273}"/>
    <pc:docChg chg="modSld">
      <pc:chgData name="Guest User" userId="" providerId="Windows Live" clId="Web-{1F6BFFDD-2B3F-4478-9BA5-2B07F2858273}" dt="2020-04-04T01:42:33.731" v="15"/>
      <pc:docMkLst>
        <pc:docMk/>
      </pc:docMkLst>
      <pc:sldChg chg="addSp delSp modSp">
        <pc:chgData name="Guest User" userId="" providerId="Windows Live" clId="Web-{1F6BFFDD-2B3F-4478-9BA5-2B07F2858273}" dt="2020-04-04T01:16:38.553" v="11" actId="1076"/>
        <pc:sldMkLst>
          <pc:docMk/>
          <pc:sldMk cId="3484469704" sldId="274"/>
        </pc:sldMkLst>
        <pc:spChg chg="del mod">
          <ac:chgData name="Guest User" userId="" providerId="Windows Live" clId="Web-{1F6BFFDD-2B3F-4478-9BA5-2B07F2858273}" dt="2020-04-04T01:16:04.051" v="4"/>
          <ac:spMkLst>
            <pc:docMk/>
            <pc:sldMk cId="3484469704" sldId="274"/>
            <ac:spMk id="5" creationId="{E42D0CB1-F118-4165-AFF6-64AAC141C224}"/>
          </ac:spMkLst>
        </pc:spChg>
        <pc:picChg chg="add mod ord modCrop">
          <ac:chgData name="Guest User" userId="" providerId="Windows Live" clId="Web-{1F6BFFDD-2B3F-4478-9BA5-2B07F2858273}" dt="2020-04-04T01:16:38.553" v="11" actId="1076"/>
          <ac:picMkLst>
            <pc:docMk/>
            <pc:sldMk cId="3484469704" sldId="274"/>
            <ac:picMk id="3" creationId="{C173BD87-BE6B-4853-BCCF-FC5D2933908A}"/>
          </ac:picMkLst>
        </pc:picChg>
      </pc:sldChg>
      <pc:sldChg chg="addSp delSp modSp">
        <pc:chgData name="Guest User" userId="" providerId="Windows Live" clId="Web-{1F6BFFDD-2B3F-4478-9BA5-2B07F2858273}" dt="2020-04-04T01:42:33.731" v="15"/>
        <pc:sldMkLst>
          <pc:docMk/>
          <pc:sldMk cId="3949804419" sldId="275"/>
        </pc:sldMkLst>
        <pc:spChg chg="del mod">
          <ac:chgData name="Guest User" userId="" providerId="Windows Live" clId="Web-{1F6BFFDD-2B3F-4478-9BA5-2B07F2858273}" dt="2020-04-04T01:42:33.731" v="15"/>
          <ac:spMkLst>
            <pc:docMk/>
            <pc:sldMk cId="3949804419" sldId="275"/>
            <ac:spMk id="3" creationId="{27C82DB3-9181-40D0-8720-255CF2A91ACF}"/>
          </ac:spMkLst>
        </pc:spChg>
        <pc:picChg chg="add mod ord">
          <ac:chgData name="Guest User" userId="" providerId="Windows Live" clId="Web-{1F6BFFDD-2B3F-4478-9BA5-2B07F2858273}" dt="2020-04-04T01:42:33.731" v="15"/>
          <ac:picMkLst>
            <pc:docMk/>
            <pc:sldMk cId="3949804419" sldId="275"/>
            <ac:picMk id="4" creationId="{EC8E7863-DA3E-43DC-9DEB-EA9C4BE20E1E}"/>
          </ac:picMkLst>
        </pc:picChg>
      </pc:sldChg>
    </pc:docChg>
  </pc:docChgLst>
  <pc:docChgLst>
    <pc:chgData name="Guest User" providerId="Windows Live" clId="Web-{946BDF7F-78AE-4BD4-8085-627FA496FE16}"/>
    <pc:docChg chg="addSld delSld modSld">
      <pc:chgData name="Guest User" userId="" providerId="Windows Live" clId="Web-{946BDF7F-78AE-4BD4-8085-627FA496FE16}" dt="2020-04-03T20:48:58.635" v="355"/>
      <pc:docMkLst>
        <pc:docMk/>
      </pc:docMkLst>
      <pc:sldChg chg="modSp add del replId">
        <pc:chgData name="Guest User" userId="" providerId="Windows Live" clId="Web-{946BDF7F-78AE-4BD4-8085-627FA496FE16}" dt="2020-04-03T17:36:32.468" v="11"/>
        <pc:sldMkLst>
          <pc:docMk/>
          <pc:sldMk cId="1648118584" sldId="276"/>
        </pc:sldMkLst>
        <pc:spChg chg="mod">
          <ac:chgData name="Guest User" userId="" providerId="Windows Live" clId="Web-{946BDF7F-78AE-4BD4-8085-627FA496FE16}" dt="2020-04-03T17:36:25.265" v="9" actId="20577"/>
          <ac:spMkLst>
            <pc:docMk/>
            <pc:sldMk cId="1648118584" sldId="276"/>
            <ac:spMk id="2" creationId="{36EFFC1A-03A8-4CD5-B549-214A83CFA519}"/>
          </ac:spMkLst>
        </pc:spChg>
      </pc:sldChg>
      <pc:sldChg chg="addSp delSp modSp new mod setBg">
        <pc:chgData name="Guest User" userId="" providerId="Windows Live" clId="Web-{946BDF7F-78AE-4BD4-8085-627FA496FE16}" dt="2020-04-03T20:48:58.635" v="355"/>
        <pc:sldMkLst>
          <pc:docMk/>
          <pc:sldMk cId="2050813609" sldId="276"/>
        </pc:sldMkLst>
        <pc:spChg chg="mod">
          <ac:chgData name="Guest User" userId="" providerId="Windows Live" clId="Web-{946BDF7F-78AE-4BD4-8085-627FA496FE16}" dt="2020-04-03T20:48:58.635" v="355"/>
          <ac:spMkLst>
            <pc:docMk/>
            <pc:sldMk cId="2050813609" sldId="276"/>
            <ac:spMk id="2" creationId="{34E72FCB-8E5D-4052-BB90-45366B77AEB9}"/>
          </ac:spMkLst>
        </pc:spChg>
        <pc:spChg chg="add del mod">
          <ac:chgData name="Guest User" userId="" providerId="Windows Live" clId="Web-{946BDF7F-78AE-4BD4-8085-627FA496FE16}" dt="2020-04-03T20:48:58.635" v="355"/>
          <ac:spMkLst>
            <pc:docMk/>
            <pc:sldMk cId="2050813609" sldId="276"/>
            <ac:spMk id="3" creationId="{7E11727E-1359-45BF-AA06-EBFB3BE5440D}"/>
          </ac:spMkLst>
        </pc:spChg>
        <pc:spChg chg="add">
          <ac:chgData name="Guest User" userId="" providerId="Windows Live" clId="Web-{946BDF7F-78AE-4BD4-8085-627FA496FE16}" dt="2020-04-03T20:48:58.635" v="355"/>
          <ac:spMkLst>
            <pc:docMk/>
            <pc:sldMk cId="2050813609" sldId="276"/>
            <ac:spMk id="6" creationId="{B5416EBC-B41E-4F8A-BE9F-07301B682CBD}"/>
          </ac:spMkLst>
        </pc:spChg>
        <pc:spChg chg="add">
          <ac:chgData name="Guest User" userId="" providerId="Windows Live" clId="Web-{946BDF7F-78AE-4BD4-8085-627FA496FE16}" dt="2020-04-03T20:48:58.635" v="355"/>
          <ac:spMkLst>
            <pc:docMk/>
            <pc:sldMk cId="2050813609" sldId="276"/>
            <ac:spMk id="7" creationId="{AFF79527-C7F1-4E06-8126-A8E8C5FEBFCA}"/>
          </ac:spMkLst>
        </pc:spChg>
        <pc:spChg chg="add">
          <ac:chgData name="Guest User" userId="" providerId="Windows Live" clId="Web-{946BDF7F-78AE-4BD4-8085-627FA496FE16}" dt="2020-04-03T20:48:58.635" v="355"/>
          <ac:spMkLst>
            <pc:docMk/>
            <pc:sldMk cId="2050813609" sldId="276"/>
            <ac:spMk id="8" creationId="{55986208-8A53-4E92-9197-6B57BCCB2F37}"/>
          </ac:spMkLst>
        </pc:spChg>
        <pc:spChg chg="add del">
          <ac:chgData name="Guest User" userId="" providerId="Windows Live" clId="Web-{946BDF7F-78AE-4BD4-8085-627FA496FE16}" dt="2020-04-03T20:48:58.619" v="354"/>
          <ac:spMkLst>
            <pc:docMk/>
            <pc:sldMk cId="2050813609" sldId="276"/>
            <ac:spMk id="10" creationId="{6D1A2CED-DA9B-4CCF-8215-CFC65FE71603}"/>
          </ac:spMkLst>
        </pc:spChg>
        <pc:spChg chg="add del">
          <ac:chgData name="Guest User" userId="" providerId="Windows Live" clId="Web-{946BDF7F-78AE-4BD4-8085-627FA496FE16}" dt="2020-04-03T20:48:58.619" v="354"/>
          <ac:spMkLst>
            <pc:docMk/>
            <pc:sldMk cId="2050813609" sldId="276"/>
            <ac:spMk id="12" creationId="{562DFC44-A40C-4573-9230-B3EDB3EC8EEB}"/>
          </ac:spMkLst>
        </pc:spChg>
        <pc:spChg chg="add del">
          <ac:chgData name="Guest User" userId="" providerId="Windows Live" clId="Web-{946BDF7F-78AE-4BD4-8085-627FA496FE16}" dt="2020-04-03T20:48:58.619" v="354"/>
          <ac:spMkLst>
            <pc:docMk/>
            <pc:sldMk cId="2050813609" sldId="276"/>
            <ac:spMk id="14" creationId="{15589D35-CF9F-4DE9-A792-8571A09E9BC9}"/>
          </ac:spMkLst>
        </pc:spChg>
        <pc:graphicFrameChg chg="add del">
          <ac:chgData name="Guest User" userId="" providerId="Windows Live" clId="Web-{946BDF7F-78AE-4BD4-8085-627FA496FE16}" dt="2020-04-03T20:48:58.619" v="354"/>
          <ac:graphicFrameMkLst>
            <pc:docMk/>
            <pc:sldMk cId="2050813609" sldId="276"/>
            <ac:graphicFrameMk id="5" creationId="{C3F88340-24F8-47DE-AB28-787BF761FCCF}"/>
          </ac:graphicFrameMkLst>
        </pc:graphicFrameChg>
        <pc:graphicFrameChg chg="add">
          <ac:chgData name="Guest User" userId="" providerId="Windows Live" clId="Web-{946BDF7F-78AE-4BD4-8085-627FA496FE16}" dt="2020-04-03T20:48:58.635" v="355"/>
          <ac:graphicFrameMkLst>
            <pc:docMk/>
            <pc:sldMk cId="2050813609" sldId="276"/>
            <ac:graphicFrameMk id="9" creationId="{F9CCF144-52B3-4BAF-928B-215777101CFF}"/>
          </ac:graphicFrameMkLst>
        </pc:graphicFrameChg>
      </pc:sldChg>
    </pc:docChg>
  </pc:docChgLst>
  <pc:docChgLst>
    <pc:chgData name="Guest User" providerId="Windows Live" clId="Web-{6CF5AB4A-37F8-40B0-B371-478C7206F2AB}"/>
    <pc:docChg chg="modSld">
      <pc:chgData name="Guest User" userId="" providerId="Windows Live" clId="Web-{6CF5AB4A-37F8-40B0-B371-478C7206F2AB}" dt="2020-04-04T01:53:43.087" v="0"/>
      <pc:docMkLst>
        <pc:docMk/>
      </pc:docMkLst>
      <pc:sldChg chg="addSp delSp modSp">
        <pc:chgData name="Guest User" userId="" providerId="Windows Live" clId="Web-{6CF5AB4A-37F8-40B0-B371-478C7206F2AB}" dt="2020-04-04T01:53:43.087" v="0"/>
        <pc:sldMkLst>
          <pc:docMk/>
          <pc:sldMk cId="3484469704" sldId="274"/>
        </pc:sldMkLst>
        <pc:spChg chg="add mod">
          <ac:chgData name="Guest User" userId="" providerId="Windows Live" clId="Web-{6CF5AB4A-37F8-40B0-B371-478C7206F2AB}" dt="2020-04-04T01:53:43.087" v="0"/>
          <ac:spMkLst>
            <pc:docMk/>
            <pc:sldMk cId="3484469704" sldId="274"/>
            <ac:spMk id="5" creationId="{E349AE64-C1DD-48D3-80B7-97581EEF00C9}"/>
          </ac:spMkLst>
        </pc:spChg>
        <pc:picChg chg="del">
          <ac:chgData name="Guest User" userId="" providerId="Windows Live" clId="Web-{6CF5AB4A-37F8-40B0-B371-478C7206F2AB}" dt="2020-04-04T01:53:43.087" v="0"/>
          <ac:picMkLst>
            <pc:docMk/>
            <pc:sldMk cId="3484469704" sldId="274"/>
            <ac:picMk id="3" creationId="{C173BD87-BE6B-4853-BCCF-FC5D2933908A}"/>
          </ac:picMkLst>
        </pc:picChg>
      </pc:sldChg>
    </pc:docChg>
  </pc:docChgLst>
  <pc:docChgLst>
    <pc:chgData name="Guest User" providerId="Windows Live" clId="Web-{2907784C-B9EF-430D-AA8E-7C59F26F5FAC}"/>
    <pc:docChg chg="modSld">
      <pc:chgData name="Guest User" userId="" providerId="Windows Live" clId="Web-{2907784C-B9EF-430D-AA8E-7C59F26F5FAC}" dt="2020-04-04T03:31:13.815" v="3"/>
      <pc:docMkLst>
        <pc:docMk/>
      </pc:docMkLst>
      <pc:sldChg chg="addSp delSp modSp">
        <pc:chgData name="Guest User" userId="" providerId="Windows Live" clId="Web-{2907784C-B9EF-430D-AA8E-7C59F26F5FAC}" dt="2020-04-04T03:31:13.815" v="3"/>
        <pc:sldMkLst>
          <pc:docMk/>
          <pc:sldMk cId="3484469704" sldId="274"/>
        </pc:sldMkLst>
        <pc:spChg chg="del">
          <ac:chgData name="Guest User" userId="" providerId="Windows Live" clId="Web-{2907784C-B9EF-430D-AA8E-7C59F26F5FAC}" dt="2020-04-04T03:29:43.406" v="0"/>
          <ac:spMkLst>
            <pc:docMk/>
            <pc:sldMk cId="3484469704" sldId="274"/>
            <ac:spMk id="6" creationId="{B5BFCB82-4DE8-47C2-9780-8F92EAA1BB90}"/>
          </ac:spMkLst>
        </pc:spChg>
        <pc:spChg chg="add del mod">
          <ac:chgData name="Guest User" userId="" providerId="Windows Live" clId="Web-{2907784C-B9EF-430D-AA8E-7C59F26F5FAC}" dt="2020-04-04T03:31:13.815" v="3"/>
          <ac:spMkLst>
            <pc:docMk/>
            <pc:sldMk cId="3484469704" sldId="274"/>
            <ac:spMk id="8" creationId="{CDE6F13B-886D-4B74-B9FB-42ABF723579C}"/>
          </ac:spMkLst>
        </pc:spChg>
        <pc:picChg chg="add del mod ord">
          <ac:chgData name="Guest User" userId="" providerId="Windows Live" clId="Web-{2907784C-B9EF-430D-AA8E-7C59F26F5FAC}" dt="2020-04-04T03:29:58.766" v="2"/>
          <ac:picMkLst>
            <pc:docMk/>
            <pc:sldMk cId="3484469704" sldId="274"/>
            <ac:picMk id="4" creationId="{868F6ACF-66ED-4BC0-83C2-8DC0079DB289}"/>
          </ac:picMkLst>
        </pc:picChg>
        <pc:picChg chg="add mod ord">
          <ac:chgData name="Guest User" userId="" providerId="Windows Live" clId="Web-{2907784C-B9EF-430D-AA8E-7C59F26F5FAC}" dt="2020-04-04T03:31:13.815" v="3"/>
          <ac:picMkLst>
            <pc:docMk/>
            <pc:sldMk cId="3484469704" sldId="274"/>
            <ac:picMk id="9" creationId="{88C44ADB-732B-4F24-8A94-01CE1B01A639}"/>
          </ac:picMkLst>
        </pc:picChg>
      </pc:sldChg>
      <pc:sldChg chg="addSp delSp modSp">
        <pc:chgData name="Guest User" userId="" providerId="Windows Live" clId="Web-{2907784C-B9EF-430D-AA8E-7C59F26F5FAC}" dt="2020-04-04T03:29:55.969" v="1"/>
        <pc:sldMkLst>
          <pc:docMk/>
          <pc:sldMk cId="3949804419" sldId="275"/>
        </pc:sldMkLst>
        <pc:spChg chg="del">
          <ac:chgData name="Guest User" userId="" providerId="Windows Live" clId="Web-{2907784C-B9EF-430D-AA8E-7C59F26F5FAC}" dt="2020-04-04T03:29:55.969" v="1"/>
          <ac:spMkLst>
            <pc:docMk/>
            <pc:sldMk cId="3949804419" sldId="275"/>
            <ac:spMk id="5" creationId="{E1EDE29C-1844-4B3D-9268-1D1E4D63FFB4}"/>
          </ac:spMkLst>
        </pc:spChg>
        <pc:picChg chg="add mod ord">
          <ac:chgData name="Guest User" userId="" providerId="Windows Live" clId="Web-{2907784C-B9EF-430D-AA8E-7C59F26F5FAC}" dt="2020-04-04T03:29:55.969" v="1"/>
          <ac:picMkLst>
            <pc:docMk/>
            <pc:sldMk cId="3949804419" sldId="275"/>
            <ac:picMk id="3" creationId="{CFBEE5FE-0B83-44C7-A924-38BDA190C7B8}"/>
          </ac:picMkLst>
        </pc:picChg>
      </pc:sldChg>
    </pc:docChg>
  </pc:docChgLst>
  <pc:docChgLst>
    <pc:chgData name="Luis Muñoz C" userId="248eb39bd92a8b4b" providerId="Windows Live" clId="Web-{C433CB38-7BB7-4AA6-8EB5-47F946587A32}"/>
    <pc:docChg chg="addSld modSld sldOrd">
      <pc:chgData name="Luis Muñoz C" userId="248eb39bd92a8b4b" providerId="Windows Live" clId="Web-{C433CB38-7BB7-4AA6-8EB5-47F946587A32}" dt="2020-04-03T10:49:53.796" v="22" actId="20577"/>
      <pc:docMkLst>
        <pc:docMk/>
      </pc:docMkLst>
      <pc:sldChg chg="modSp">
        <pc:chgData name="Luis Muñoz C" userId="248eb39bd92a8b4b" providerId="Windows Live" clId="Web-{C433CB38-7BB7-4AA6-8EB5-47F946587A32}" dt="2020-04-03T10:48:52.686" v="3" actId="20577"/>
        <pc:sldMkLst>
          <pc:docMk/>
          <pc:sldMk cId="2091459511" sldId="272"/>
        </pc:sldMkLst>
        <pc:spChg chg="mod">
          <ac:chgData name="Luis Muñoz C" userId="248eb39bd92a8b4b" providerId="Windows Live" clId="Web-{C433CB38-7BB7-4AA6-8EB5-47F946587A32}" dt="2020-04-03T10:48:52.686" v="3" actId="20577"/>
          <ac:spMkLst>
            <pc:docMk/>
            <pc:sldMk cId="2091459511" sldId="272"/>
            <ac:spMk id="5" creationId="{5B4A9582-A4FE-452B-907A-974E883569F6}"/>
          </ac:spMkLst>
        </pc:spChg>
      </pc:sldChg>
      <pc:sldChg chg="modSp new mod ord modClrScheme chgLayout">
        <pc:chgData name="Luis Muñoz C" userId="248eb39bd92a8b4b" providerId="Windows Live" clId="Web-{C433CB38-7BB7-4AA6-8EB5-47F946587A32}" dt="2020-04-03T10:49:52.796" v="20" actId="20577"/>
        <pc:sldMkLst>
          <pc:docMk/>
          <pc:sldMk cId="2407252897" sldId="273"/>
        </pc:sldMkLst>
        <pc:spChg chg="mod ord">
          <ac:chgData name="Luis Muñoz C" userId="248eb39bd92a8b4b" providerId="Windows Live" clId="Web-{C433CB38-7BB7-4AA6-8EB5-47F946587A32}" dt="2020-04-03T10:49:52.796" v="20" actId="20577"/>
          <ac:spMkLst>
            <pc:docMk/>
            <pc:sldMk cId="2407252897" sldId="273"/>
            <ac:spMk id="2" creationId="{A01F138C-B8DD-4CE9-B136-879901D9B86C}"/>
          </ac:spMkLst>
        </pc:spChg>
        <pc:spChg chg="mod ord">
          <ac:chgData name="Luis Muñoz C" userId="248eb39bd92a8b4b" providerId="Windows Live" clId="Web-{C433CB38-7BB7-4AA6-8EB5-47F946587A32}" dt="2020-04-03T10:49:20.405" v="8"/>
          <ac:spMkLst>
            <pc:docMk/>
            <pc:sldMk cId="2407252897" sldId="273"/>
            <ac:spMk id="3" creationId="{AB1E748D-8FCA-47D7-809C-3FFAE7F41434}"/>
          </ac:spMkLst>
        </pc:spChg>
      </pc:sldChg>
    </pc:docChg>
  </pc:docChgLst>
  <pc:docChgLst>
    <pc:chgData name="Luis Muñoz C" userId="248eb39bd92a8b4b" providerId="LiveId" clId="{8F965062-9858-4D18-933F-49A9F6BB907F}"/>
    <pc:docChg chg="undo custSel mod addSld delSld modSld sldOrd modNotesMaster">
      <pc:chgData name="Luis Muñoz C" userId="248eb39bd92a8b4b" providerId="LiveId" clId="{8F965062-9858-4D18-933F-49A9F6BB907F}" dt="2020-04-04T04:08:12.440" v="1377"/>
      <pc:docMkLst>
        <pc:docMk/>
      </pc:docMkLst>
      <pc:sldChg chg="del">
        <pc:chgData name="Luis Muñoz C" userId="248eb39bd92a8b4b" providerId="LiveId" clId="{8F965062-9858-4D18-933F-49A9F6BB907F}" dt="2020-04-03T10:46:32.572" v="0" actId="47"/>
        <pc:sldMkLst>
          <pc:docMk/>
          <pc:sldMk cId="109857222" sldId="256"/>
        </pc:sldMkLst>
      </pc:sldChg>
      <pc:sldChg chg="modSp">
        <pc:chgData name="Luis Muñoz C" userId="248eb39bd92a8b4b" providerId="LiveId" clId="{8F965062-9858-4D18-933F-49A9F6BB907F}" dt="2020-04-03T14:36:25.324" v="496" actId="313"/>
        <pc:sldMkLst>
          <pc:docMk/>
          <pc:sldMk cId="2367052515" sldId="259"/>
        </pc:sldMkLst>
        <pc:graphicFrameChg chg="mod">
          <ac:chgData name="Luis Muñoz C" userId="248eb39bd92a8b4b" providerId="LiveId" clId="{8F965062-9858-4D18-933F-49A9F6BB907F}" dt="2020-04-03T14:36:25.324" v="496" actId="313"/>
          <ac:graphicFrameMkLst>
            <pc:docMk/>
            <pc:sldMk cId="2367052515" sldId="259"/>
            <ac:graphicFrameMk id="47" creationId="{2EC00909-C7FB-419B-BE1F-54528B146DDF}"/>
          </ac:graphicFrameMkLst>
        </pc:graphicFrameChg>
      </pc:sldChg>
      <pc:sldChg chg="addSp delSp modSp mod modNotesTx">
        <pc:chgData name="Luis Muñoz C" userId="248eb39bd92a8b4b" providerId="LiveId" clId="{8F965062-9858-4D18-933F-49A9F6BB907F}" dt="2020-04-04T03:33:29.068" v="1376" actId="20577"/>
        <pc:sldMkLst>
          <pc:docMk/>
          <pc:sldMk cId="2862150951" sldId="262"/>
        </pc:sldMkLst>
        <pc:spChg chg="mod">
          <ac:chgData name="Luis Muñoz C" userId="248eb39bd92a8b4b" providerId="LiveId" clId="{8F965062-9858-4D18-933F-49A9F6BB907F}" dt="2020-04-03T14:51:41.182" v="976" actId="26606"/>
          <ac:spMkLst>
            <pc:docMk/>
            <pc:sldMk cId="2862150951" sldId="262"/>
            <ac:spMk id="2" creationId="{592C6C3B-D731-4064-B3BD-D334C18A17BD}"/>
          </ac:spMkLst>
        </pc:spChg>
        <pc:spChg chg="add del mod">
          <ac:chgData name="Luis Muñoz C" userId="248eb39bd92a8b4b" providerId="LiveId" clId="{8F965062-9858-4D18-933F-49A9F6BB907F}" dt="2020-04-03T14:38:53.498" v="546" actId="26606"/>
          <ac:spMkLst>
            <pc:docMk/>
            <pc:sldMk cId="2862150951" sldId="262"/>
            <ac:spMk id="3" creationId="{2D17CAA2-0F12-4E32-AF83-F119E75F6C41}"/>
          </ac:spMkLst>
        </pc:spChg>
        <pc:spChg chg="add del mod">
          <ac:chgData name="Luis Muñoz C" userId="248eb39bd92a8b4b" providerId="LiveId" clId="{8F965062-9858-4D18-933F-49A9F6BB907F}" dt="2020-04-03T16:27:39.486" v="1202" actId="26606"/>
          <ac:spMkLst>
            <pc:docMk/>
            <pc:sldMk cId="2862150951" sldId="262"/>
            <ac:spMk id="3" creationId="{3B32F33B-A583-469B-AACD-EC2F0C132687}"/>
          </ac:spMkLst>
        </pc:spChg>
        <pc:spChg chg="add del mod">
          <ac:chgData name="Luis Muñoz C" userId="248eb39bd92a8b4b" providerId="LiveId" clId="{8F965062-9858-4D18-933F-49A9F6BB907F}" dt="2020-04-03T14:42:49.229" v="598" actId="26606"/>
          <ac:spMkLst>
            <pc:docMk/>
            <pc:sldMk cId="2862150951" sldId="262"/>
            <ac:spMk id="4" creationId="{0E44D87A-353B-4B2F-BA51-77E1041BC178}"/>
          </ac:spMkLst>
        </pc:spChg>
        <pc:spChg chg="add del">
          <ac:chgData name="Luis Muñoz C" userId="248eb39bd92a8b4b" providerId="LiveId" clId="{8F965062-9858-4D18-933F-49A9F6BB907F}" dt="2020-04-03T14:38:53.498" v="546" actId="26606"/>
          <ac:spMkLst>
            <pc:docMk/>
            <pc:sldMk cId="2862150951" sldId="262"/>
            <ac:spMk id="56" creationId="{7517A47C-B2E5-4B79-8061-D74B1311AF6E}"/>
          </ac:spMkLst>
        </pc:spChg>
        <pc:spChg chg="add del">
          <ac:chgData name="Luis Muñoz C" userId="248eb39bd92a8b4b" providerId="LiveId" clId="{8F965062-9858-4D18-933F-49A9F6BB907F}" dt="2020-04-03T14:38:53.498" v="546" actId="26606"/>
          <ac:spMkLst>
            <pc:docMk/>
            <pc:sldMk cId="2862150951" sldId="262"/>
            <ac:spMk id="57" creationId="{C505E780-2083-4CB5-A42A-5E0E2908ECC3}"/>
          </ac:spMkLst>
        </pc:spChg>
        <pc:spChg chg="add del">
          <ac:chgData name="Luis Muñoz C" userId="248eb39bd92a8b4b" providerId="LiveId" clId="{8F965062-9858-4D18-933F-49A9F6BB907F}" dt="2020-04-03T14:38:53.498" v="546" actId="26606"/>
          <ac:spMkLst>
            <pc:docMk/>
            <pc:sldMk cId="2862150951" sldId="262"/>
            <ac:spMk id="58" creationId="{D2C0AE1C-0118-41AE-8A10-7CDCBF10E96F}"/>
          </ac:spMkLst>
        </pc:spChg>
        <pc:spChg chg="add del">
          <ac:chgData name="Luis Muñoz C" userId="248eb39bd92a8b4b" providerId="LiveId" clId="{8F965062-9858-4D18-933F-49A9F6BB907F}" dt="2020-04-03T14:38:53.498" v="546" actId="26606"/>
          <ac:spMkLst>
            <pc:docMk/>
            <pc:sldMk cId="2862150951" sldId="262"/>
            <ac:spMk id="59" creationId="{463EEC44-1BA3-44ED-81FC-A644B04B2A44}"/>
          </ac:spMkLst>
        </pc:spChg>
        <pc:spChg chg="add del">
          <ac:chgData name="Luis Muñoz C" userId="248eb39bd92a8b4b" providerId="LiveId" clId="{8F965062-9858-4D18-933F-49A9F6BB907F}" dt="2020-04-03T14:38:47.267" v="539" actId="26606"/>
          <ac:spMkLst>
            <pc:docMk/>
            <pc:sldMk cId="2862150951" sldId="262"/>
            <ac:spMk id="66" creationId="{B5416EBC-B41E-4F8A-BE9F-07301B682CBD}"/>
          </ac:spMkLst>
        </pc:spChg>
        <pc:spChg chg="add del">
          <ac:chgData name="Luis Muñoz C" userId="248eb39bd92a8b4b" providerId="LiveId" clId="{8F965062-9858-4D18-933F-49A9F6BB907F}" dt="2020-04-03T14:38:47.267" v="539" actId="26606"/>
          <ac:spMkLst>
            <pc:docMk/>
            <pc:sldMk cId="2862150951" sldId="262"/>
            <ac:spMk id="68" creationId="{AFF79527-C7F1-4E06-8126-A8E8C5FEBFCA}"/>
          </ac:spMkLst>
        </pc:spChg>
        <pc:spChg chg="add del">
          <ac:chgData name="Luis Muñoz C" userId="248eb39bd92a8b4b" providerId="LiveId" clId="{8F965062-9858-4D18-933F-49A9F6BB907F}" dt="2020-04-03T14:38:47.267" v="539" actId="26606"/>
          <ac:spMkLst>
            <pc:docMk/>
            <pc:sldMk cId="2862150951" sldId="262"/>
            <ac:spMk id="70" creationId="{55986208-8A53-4E92-9197-6B57BCCB2F37}"/>
          </ac:spMkLst>
        </pc:spChg>
        <pc:spChg chg="add del">
          <ac:chgData name="Luis Muñoz C" userId="248eb39bd92a8b4b" providerId="LiveId" clId="{8F965062-9858-4D18-933F-49A9F6BB907F}" dt="2020-04-03T14:38:49.281" v="541" actId="26606"/>
          <ac:spMkLst>
            <pc:docMk/>
            <pc:sldMk cId="2862150951" sldId="262"/>
            <ac:spMk id="72" creationId="{90D01200-0224-43C5-AB38-FB4D16B73FB7}"/>
          </ac:spMkLst>
        </pc:spChg>
        <pc:spChg chg="add del">
          <ac:chgData name="Luis Muñoz C" userId="248eb39bd92a8b4b" providerId="LiveId" clId="{8F965062-9858-4D18-933F-49A9F6BB907F}" dt="2020-04-03T14:38:49.281" v="541" actId="26606"/>
          <ac:spMkLst>
            <pc:docMk/>
            <pc:sldMk cId="2862150951" sldId="262"/>
            <ac:spMk id="73" creationId="{728A44A4-A002-4A88-9FC9-1D0566C97A47}"/>
          </ac:spMkLst>
        </pc:spChg>
        <pc:spChg chg="add del">
          <ac:chgData name="Luis Muñoz C" userId="248eb39bd92a8b4b" providerId="LiveId" clId="{8F965062-9858-4D18-933F-49A9F6BB907F}" dt="2020-04-03T14:38:49.281" v="541" actId="26606"/>
          <ac:spMkLst>
            <pc:docMk/>
            <pc:sldMk cId="2862150951" sldId="262"/>
            <ac:spMk id="74" creationId="{3E7D5C7B-DD16-401B-85CE-4AAA2A4F5136}"/>
          </ac:spMkLst>
        </pc:spChg>
        <pc:spChg chg="add del">
          <ac:chgData name="Luis Muñoz C" userId="248eb39bd92a8b4b" providerId="LiveId" clId="{8F965062-9858-4D18-933F-49A9F6BB907F}" dt="2020-04-03T14:38:49.281" v="541" actId="26606"/>
          <ac:spMkLst>
            <pc:docMk/>
            <pc:sldMk cId="2862150951" sldId="262"/>
            <ac:spMk id="75" creationId="{2D17CAA2-0F12-4E32-AF83-F119E75F6C41}"/>
          </ac:spMkLst>
        </pc:spChg>
        <pc:spChg chg="add del">
          <ac:chgData name="Luis Muñoz C" userId="248eb39bd92a8b4b" providerId="LiveId" clId="{8F965062-9858-4D18-933F-49A9F6BB907F}" dt="2020-04-03T14:38:51.246" v="543" actId="26606"/>
          <ac:spMkLst>
            <pc:docMk/>
            <pc:sldMk cId="2862150951" sldId="262"/>
            <ac:spMk id="77" creationId="{B5416EBC-B41E-4F8A-BE9F-07301B682CBD}"/>
          </ac:spMkLst>
        </pc:spChg>
        <pc:spChg chg="add del">
          <ac:chgData name="Luis Muñoz C" userId="248eb39bd92a8b4b" providerId="LiveId" clId="{8F965062-9858-4D18-933F-49A9F6BB907F}" dt="2020-04-03T14:38:51.246" v="543" actId="26606"/>
          <ac:spMkLst>
            <pc:docMk/>
            <pc:sldMk cId="2862150951" sldId="262"/>
            <ac:spMk id="78" creationId="{AFF79527-C7F1-4E06-8126-A8E8C5FEBFCA}"/>
          </ac:spMkLst>
        </pc:spChg>
        <pc:spChg chg="add del">
          <ac:chgData name="Luis Muñoz C" userId="248eb39bd92a8b4b" providerId="LiveId" clId="{8F965062-9858-4D18-933F-49A9F6BB907F}" dt="2020-04-03T14:38:51.246" v="543" actId="26606"/>
          <ac:spMkLst>
            <pc:docMk/>
            <pc:sldMk cId="2862150951" sldId="262"/>
            <ac:spMk id="79" creationId="{55986208-8A53-4E92-9197-6B57BCCB2F37}"/>
          </ac:spMkLst>
        </pc:spChg>
        <pc:spChg chg="add del">
          <ac:chgData name="Luis Muñoz C" userId="248eb39bd92a8b4b" providerId="LiveId" clId="{8F965062-9858-4D18-933F-49A9F6BB907F}" dt="2020-04-03T14:38:53.474" v="545" actId="26606"/>
          <ac:spMkLst>
            <pc:docMk/>
            <pc:sldMk cId="2862150951" sldId="262"/>
            <ac:spMk id="82" creationId="{7517A47C-B2E5-4B79-8061-D74B1311AF6E}"/>
          </ac:spMkLst>
        </pc:spChg>
        <pc:spChg chg="add del">
          <ac:chgData name="Luis Muñoz C" userId="248eb39bd92a8b4b" providerId="LiveId" clId="{8F965062-9858-4D18-933F-49A9F6BB907F}" dt="2020-04-03T14:38:53.474" v="545" actId="26606"/>
          <ac:spMkLst>
            <pc:docMk/>
            <pc:sldMk cId="2862150951" sldId="262"/>
            <ac:spMk id="83" creationId="{C505E780-2083-4CB5-A42A-5E0E2908ECC3}"/>
          </ac:spMkLst>
        </pc:spChg>
        <pc:spChg chg="add del">
          <ac:chgData name="Luis Muñoz C" userId="248eb39bd92a8b4b" providerId="LiveId" clId="{8F965062-9858-4D18-933F-49A9F6BB907F}" dt="2020-04-03T14:38:53.474" v="545" actId="26606"/>
          <ac:spMkLst>
            <pc:docMk/>
            <pc:sldMk cId="2862150951" sldId="262"/>
            <ac:spMk id="84" creationId="{D2C0AE1C-0118-41AE-8A10-7CDCBF10E96F}"/>
          </ac:spMkLst>
        </pc:spChg>
        <pc:spChg chg="add del">
          <ac:chgData name="Luis Muñoz C" userId="248eb39bd92a8b4b" providerId="LiveId" clId="{8F965062-9858-4D18-933F-49A9F6BB907F}" dt="2020-04-03T14:38:53.474" v="545" actId="26606"/>
          <ac:spMkLst>
            <pc:docMk/>
            <pc:sldMk cId="2862150951" sldId="262"/>
            <ac:spMk id="85" creationId="{463EEC44-1BA3-44ED-81FC-A644B04B2A44}"/>
          </ac:spMkLst>
        </pc:spChg>
        <pc:spChg chg="add del">
          <ac:chgData name="Luis Muñoz C" userId="248eb39bd92a8b4b" providerId="LiveId" clId="{8F965062-9858-4D18-933F-49A9F6BB907F}" dt="2020-04-03T14:41:04.813" v="553" actId="26606"/>
          <ac:spMkLst>
            <pc:docMk/>
            <pc:sldMk cId="2862150951" sldId="262"/>
            <ac:spMk id="88" creationId="{B5416EBC-B41E-4F8A-BE9F-07301B682CBD}"/>
          </ac:spMkLst>
        </pc:spChg>
        <pc:spChg chg="add del">
          <ac:chgData name="Luis Muñoz C" userId="248eb39bd92a8b4b" providerId="LiveId" clId="{8F965062-9858-4D18-933F-49A9F6BB907F}" dt="2020-04-03T14:41:04.813" v="553" actId="26606"/>
          <ac:spMkLst>
            <pc:docMk/>
            <pc:sldMk cId="2862150951" sldId="262"/>
            <ac:spMk id="89" creationId="{AFF79527-C7F1-4E06-8126-A8E8C5FEBFCA}"/>
          </ac:spMkLst>
        </pc:spChg>
        <pc:spChg chg="add del">
          <ac:chgData name="Luis Muñoz C" userId="248eb39bd92a8b4b" providerId="LiveId" clId="{8F965062-9858-4D18-933F-49A9F6BB907F}" dt="2020-04-03T14:41:04.813" v="553" actId="26606"/>
          <ac:spMkLst>
            <pc:docMk/>
            <pc:sldMk cId="2862150951" sldId="262"/>
            <ac:spMk id="90" creationId="{55986208-8A53-4E92-9197-6B57BCCB2F37}"/>
          </ac:spMkLst>
        </pc:spChg>
        <pc:spChg chg="add del">
          <ac:chgData name="Luis Muñoz C" userId="248eb39bd92a8b4b" providerId="LiveId" clId="{8F965062-9858-4D18-933F-49A9F6BB907F}" dt="2020-04-03T14:42:49.229" v="598" actId="26606"/>
          <ac:spMkLst>
            <pc:docMk/>
            <pc:sldMk cId="2862150951" sldId="262"/>
            <ac:spMk id="93" creationId="{B5416EBC-B41E-4F8A-BE9F-07301B682CBD}"/>
          </ac:spMkLst>
        </pc:spChg>
        <pc:spChg chg="add del">
          <ac:chgData name="Luis Muñoz C" userId="248eb39bd92a8b4b" providerId="LiveId" clId="{8F965062-9858-4D18-933F-49A9F6BB907F}" dt="2020-04-03T14:42:49.229" v="598" actId="26606"/>
          <ac:spMkLst>
            <pc:docMk/>
            <pc:sldMk cId="2862150951" sldId="262"/>
            <ac:spMk id="94" creationId="{AFF79527-C7F1-4E06-8126-A8E8C5FEBFCA}"/>
          </ac:spMkLst>
        </pc:spChg>
        <pc:spChg chg="add del">
          <ac:chgData name="Luis Muñoz C" userId="248eb39bd92a8b4b" providerId="LiveId" clId="{8F965062-9858-4D18-933F-49A9F6BB907F}" dt="2020-04-03T14:42:49.229" v="598" actId="26606"/>
          <ac:spMkLst>
            <pc:docMk/>
            <pc:sldMk cId="2862150951" sldId="262"/>
            <ac:spMk id="95" creationId="{55986208-8A53-4E92-9197-6B57BCCB2F37}"/>
          </ac:spMkLst>
        </pc:spChg>
        <pc:spChg chg="add del">
          <ac:chgData name="Luis Muñoz C" userId="248eb39bd92a8b4b" providerId="LiveId" clId="{8F965062-9858-4D18-933F-49A9F6BB907F}" dt="2020-04-03T14:40:39.426" v="551" actId="26606"/>
          <ac:spMkLst>
            <pc:docMk/>
            <pc:sldMk cId="2862150951" sldId="262"/>
            <ac:spMk id="96" creationId="{AFF8D2E5-2C4E-47B1-930B-6C82B7C31331}"/>
          </ac:spMkLst>
        </pc:spChg>
        <pc:spChg chg="add del">
          <ac:chgData name="Luis Muñoz C" userId="248eb39bd92a8b4b" providerId="LiveId" clId="{8F965062-9858-4D18-933F-49A9F6BB907F}" dt="2020-04-03T14:40:39.426" v="551" actId="26606"/>
          <ac:spMkLst>
            <pc:docMk/>
            <pc:sldMk cId="2862150951" sldId="262"/>
            <ac:spMk id="98" creationId="{801E4ADA-0EA9-4930-846E-3C11E8BED6DD}"/>
          </ac:spMkLst>
        </pc:spChg>
        <pc:spChg chg="add del">
          <ac:chgData name="Luis Muñoz C" userId="248eb39bd92a8b4b" providerId="LiveId" clId="{8F965062-9858-4D18-933F-49A9F6BB907F}" dt="2020-04-03T14:40:39.426" v="551" actId="26606"/>
          <ac:spMkLst>
            <pc:docMk/>
            <pc:sldMk cId="2862150951" sldId="262"/>
            <ac:spMk id="100" creationId="{FB92FFCE-0C90-454E-AA25-D4EE9A6C39C5}"/>
          </ac:spMkLst>
        </pc:spChg>
        <pc:spChg chg="add del">
          <ac:chgData name="Luis Muñoz C" userId="248eb39bd92a8b4b" providerId="LiveId" clId="{8F965062-9858-4D18-933F-49A9F6BB907F}" dt="2020-04-03T14:51:41.182" v="976" actId="26606"/>
          <ac:spMkLst>
            <pc:docMk/>
            <pc:sldMk cId="2862150951" sldId="262"/>
            <ac:spMk id="102" creationId="{B5416EBC-B41E-4F8A-BE9F-07301B682CBD}"/>
          </ac:spMkLst>
        </pc:spChg>
        <pc:spChg chg="add del">
          <ac:chgData name="Luis Muñoz C" userId="248eb39bd92a8b4b" providerId="LiveId" clId="{8F965062-9858-4D18-933F-49A9F6BB907F}" dt="2020-04-03T14:51:41.182" v="976" actId="26606"/>
          <ac:spMkLst>
            <pc:docMk/>
            <pc:sldMk cId="2862150951" sldId="262"/>
            <ac:spMk id="104" creationId="{AFF79527-C7F1-4E06-8126-A8E8C5FEBFCA}"/>
          </ac:spMkLst>
        </pc:spChg>
        <pc:spChg chg="add del">
          <ac:chgData name="Luis Muñoz C" userId="248eb39bd92a8b4b" providerId="LiveId" clId="{8F965062-9858-4D18-933F-49A9F6BB907F}" dt="2020-04-03T14:51:41.182" v="976" actId="26606"/>
          <ac:spMkLst>
            <pc:docMk/>
            <pc:sldMk cId="2862150951" sldId="262"/>
            <ac:spMk id="106" creationId="{55986208-8A53-4E92-9197-6B57BCCB2F37}"/>
          </ac:spMkLst>
        </pc:spChg>
        <pc:spChg chg="add del">
          <ac:chgData name="Luis Muñoz C" userId="248eb39bd92a8b4b" providerId="LiveId" clId="{8F965062-9858-4D18-933F-49A9F6BB907F}" dt="2020-04-03T16:27:39.486" v="1202" actId="26606"/>
          <ac:spMkLst>
            <pc:docMk/>
            <pc:sldMk cId="2862150951" sldId="262"/>
            <ac:spMk id="108" creationId="{7517A47C-B2E5-4B79-8061-D74B1311AF6E}"/>
          </ac:spMkLst>
        </pc:spChg>
        <pc:spChg chg="add del">
          <ac:chgData name="Luis Muñoz C" userId="248eb39bd92a8b4b" providerId="LiveId" clId="{8F965062-9858-4D18-933F-49A9F6BB907F}" dt="2020-04-03T16:27:39.486" v="1202" actId="26606"/>
          <ac:spMkLst>
            <pc:docMk/>
            <pc:sldMk cId="2862150951" sldId="262"/>
            <ac:spMk id="109" creationId="{C505E780-2083-4CB5-A42A-5E0E2908ECC3}"/>
          </ac:spMkLst>
        </pc:spChg>
        <pc:spChg chg="add del">
          <ac:chgData name="Luis Muñoz C" userId="248eb39bd92a8b4b" providerId="LiveId" clId="{8F965062-9858-4D18-933F-49A9F6BB907F}" dt="2020-04-03T16:27:39.486" v="1202" actId="26606"/>
          <ac:spMkLst>
            <pc:docMk/>
            <pc:sldMk cId="2862150951" sldId="262"/>
            <ac:spMk id="110" creationId="{D2C0AE1C-0118-41AE-8A10-7CDCBF10E96F}"/>
          </ac:spMkLst>
        </pc:spChg>
        <pc:spChg chg="add del">
          <ac:chgData name="Luis Muñoz C" userId="248eb39bd92a8b4b" providerId="LiveId" clId="{8F965062-9858-4D18-933F-49A9F6BB907F}" dt="2020-04-03T14:51:36.341" v="975" actId="26606"/>
          <ac:spMkLst>
            <pc:docMk/>
            <pc:sldMk cId="2862150951" sldId="262"/>
            <ac:spMk id="111" creationId="{81E1224E-6618-482E-BE87-321A7FC1CDE8}"/>
          </ac:spMkLst>
        </pc:spChg>
        <pc:spChg chg="add del">
          <ac:chgData name="Luis Muñoz C" userId="248eb39bd92a8b4b" providerId="LiveId" clId="{8F965062-9858-4D18-933F-49A9F6BB907F}" dt="2020-04-03T14:51:36.341" v="975" actId="26606"/>
          <ac:spMkLst>
            <pc:docMk/>
            <pc:sldMk cId="2862150951" sldId="262"/>
            <ac:spMk id="113" creationId="{066346BE-FDB4-4772-A696-0719490ABD64}"/>
          </ac:spMkLst>
        </pc:spChg>
        <pc:spChg chg="add del">
          <ac:chgData name="Luis Muñoz C" userId="248eb39bd92a8b4b" providerId="LiveId" clId="{8F965062-9858-4D18-933F-49A9F6BB907F}" dt="2020-04-03T14:51:36.341" v="975" actId="26606"/>
          <ac:spMkLst>
            <pc:docMk/>
            <pc:sldMk cId="2862150951" sldId="262"/>
            <ac:spMk id="115" creationId="{FB92FFCE-0C90-454E-AA25-D4EE9A6C39C5}"/>
          </ac:spMkLst>
        </pc:spChg>
        <pc:spChg chg="add del">
          <ac:chgData name="Luis Muñoz C" userId="248eb39bd92a8b4b" providerId="LiveId" clId="{8F965062-9858-4D18-933F-49A9F6BB907F}" dt="2020-04-03T16:27:39.486" v="1202" actId="26606"/>
          <ac:spMkLst>
            <pc:docMk/>
            <pc:sldMk cId="2862150951" sldId="262"/>
            <ac:spMk id="117" creationId="{463EEC44-1BA3-44ED-81FC-A644B04B2A44}"/>
          </ac:spMkLst>
        </pc:spChg>
        <pc:spChg chg="add">
          <ac:chgData name="Luis Muñoz C" userId="248eb39bd92a8b4b" providerId="LiveId" clId="{8F965062-9858-4D18-933F-49A9F6BB907F}" dt="2020-04-03T16:27:39.486" v="1202" actId="26606"/>
          <ac:spMkLst>
            <pc:docMk/>
            <pc:sldMk cId="2862150951" sldId="262"/>
            <ac:spMk id="124" creationId="{7517A47C-B2E5-4B79-8061-D74B1311AF6E}"/>
          </ac:spMkLst>
        </pc:spChg>
        <pc:spChg chg="add">
          <ac:chgData name="Luis Muñoz C" userId="248eb39bd92a8b4b" providerId="LiveId" clId="{8F965062-9858-4D18-933F-49A9F6BB907F}" dt="2020-04-03T16:27:39.486" v="1202" actId="26606"/>
          <ac:spMkLst>
            <pc:docMk/>
            <pc:sldMk cId="2862150951" sldId="262"/>
            <ac:spMk id="126" creationId="{C505E780-2083-4CB5-A42A-5E0E2908ECC3}"/>
          </ac:spMkLst>
        </pc:spChg>
        <pc:spChg chg="add">
          <ac:chgData name="Luis Muñoz C" userId="248eb39bd92a8b4b" providerId="LiveId" clId="{8F965062-9858-4D18-933F-49A9F6BB907F}" dt="2020-04-03T16:27:39.486" v="1202" actId="26606"/>
          <ac:spMkLst>
            <pc:docMk/>
            <pc:sldMk cId="2862150951" sldId="262"/>
            <ac:spMk id="128" creationId="{D2C0AE1C-0118-41AE-8A10-7CDCBF10E96F}"/>
          </ac:spMkLst>
        </pc:spChg>
        <pc:spChg chg="add">
          <ac:chgData name="Luis Muñoz C" userId="248eb39bd92a8b4b" providerId="LiveId" clId="{8F965062-9858-4D18-933F-49A9F6BB907F}" dt="2020-04-03T16:27:39.486" v="1202" actId="26606"/>
          <ac:spMkLst>
            <pc:docMk/>
            <pc:sldMk cId="2862150951" sldId="262"/>
            <ac:spMk id="130" creationId="{463EEC44-1BA3-44ED-81FC-A644B04B2A44}"/>
          </ac:spMkLst>
        </pc:spChg>
        <pc:graphicFrameChg chg="del mod">
          <ac:chgData name="Luis Muñoz C" userId="248eb39bd92a8b4b" providerId="LiveId" clId="{8F965062-9858-4D18-933F-49A9F6BB907F}" dt="2020-04-03T14:37:44.485" v="498" actId="11529"/>
          <ac:graphicFrameMkLst>
            <pc:docMk/>
            <pc:sldMk cId="2862150951" sldId="262"/>
            <ac:graphicFrameMk id="38" creationId="{891ACA5A-9CD6-41CD-A66A-6C1E48D15E77}"/>
          </ac:graphicFrameMkLst>
        </pc:graphicFrameChg>
        <pc:graphicFrameChg chg="add del">
          <ac:chgData name="Luis Muñoz C" userId="248eb39bd92a8b4b" providerId="LiveId" clId="{8F965062-9858-4D18-933F-49A9F6BB907F}" dt="2020-04-03T14:38:47.267" v="539" actId="26606"/>
          <ac:graphicFrameMkLst>
            <pc:docMk/>
            <pc:sldMk cId="2862150951" sldId="262"/>
            <ac:graphicFrameMk id="61" creationId="{A0E624BA-FDC9-452B-B99A-5DD1D8E8FAAD}"/>
          </ac:graphicFrameMkLst>
        </pc:graphicFrameChg>
        <pc:graphicFrameChg chg="add del">
          <ac:chgData name="Luis Muñoz C" userId="248eb39bd92a8b4b" providerId="LiveId" clId="{8F965062-9858-4D18-933F-49A9F6BB907F}" dt="2020-04-03T14:38:51.246" v="543" actId="26606"/>
          <ac:graphicFrameMkLst>
            <pc:docMk/>
            <pc:sldMk cId="2862150951" sldId="262"/>
            <ac:graphicFrameMk id="80" creationId="{A0E624BA-FDC9-452B-B99A-5DD1D8E8FAAD}"/>
          </ac:graphicFrameMkLst>
        </pc:graphicFrameChg>
        <pc:graphicFrameChg chg="add del">
          <ac:chgData name="Luis Muñoz C" userId="248eb39bd92a8b4b" providerId="LiveId" clId="{8F965062-9858-4D18-933F-49A9F6BB907F}" dt="2020-04-03T14:38:53.474" v="545" actId="26606"/>
          <ac:graphicFrameMkLst>
            <pc:docMk/>
            <pc:sldMk cId="2862150951" sldId="262"/>
            <ac:graphicFrameMk id="86" creationId="{0AC5F315-8524-4F03-ACB1-33E3C73DCA6F}"/>
          </ac:graphicFrameMkLst>
        </pc:graphicFrameChg>
        <pc:graphicFrameChg chg="add del mod modGraphic">
          <ac:chgData name="Luis Muñoz C" userId="248eb39bd92a8b4b" providerId="LiveId" clId="{8F965062-9858-4D18-933F-49A9F6BB907F}" dt="2020-04-03T14:41:59.305" v="554" actId="11529"/>
          <ac:graphicFrameMkLst>
            <pc:docMk/>
            <pc:sldMk cId="2862150951" sldId="262"/>
            <ac:graphicFrameMk id="91" creationId="{A0E624BA-FDC9-452B-B99A-5DD1D8E8FAAD}"/>
          </ac:graphicFrameMkLst>
        </pc:graphicFrameChg>
        <pc:graphicFrameChg chg="add del mod modGraphic">
          <ac:chgData name="Luis Muñoz C" userId="248eb39bd92a8b4b" providerId="LiveId" clId="{8F965062-9858-4D18-933F-49A9F6BB907F}" dt="2020-04-03T16:27:12.899" v="1169" actId="11529"/>
          <ac:graphicFrameMkLst>
            <pc:docMk/>
            <pc:sldMk cId="2862150951" sldId="262"/>
            <ac:graphicFrameMk id="97" creationId="{984E3AF8-1946-469B-AE2A-D111B2574782}"/>
          </ac:graphicFrameMkLst>
        </pc:graphicFrameChg>
        <pc:graphicFrameChg chg="add">
          <ac:chgData name="Luis Muñoz C" userId="248eb39bd92a8b4b" providerId="LiveId" clId="{8F965062-9858-4D18-933F-49A9F6BB907F}" dt="2020-04-03T16:27:39.486" v="1202" actId="26606"/>
          <ac:graphicFrameMkLst>
            <pc:docMk/>
            <pc:sldMk cId="2862150951" sldId="262"/>
            <ac:graphicFrameMk id="119" creationId="{D6099656-EBBC-4177-84C5-D878C6E4833C}"/>
          </ac:graphicFrameMkLst>
        </pc:graphicFrameChg>
        <pc:picChg chg="add del">
          <ac:chgData name="Luis Muñoz C" userId="248eb39bd92a8b4b" providerId="LiveId" clId="{8F965062-9858-4D18-933F-49A9F6BB907F}" dt="2020-04-03T14:38:49.281" v="541" actId="26606"/>
          <ac:picMkLst>
            <pc:docMk/>
            <pc:sldMk cId="2862150951" sldId="262"/>
            <ac:picMk id="63" creationId="{672D4615-F4C8-48EA-B574-5443DBF93660}"/>
          </ac:picMkLst>
        </pc:picChg>
      </pc:sldChg>
      <pc:sldChg chg="addSp delSp modSp mod">
        <pc:chgData name="Luis Muñoz C" userId="248eb39bd92a8b4b" providerId="LiveId" clId="{8F965062-9858-4D18-933F-49A9F6BB907F}" dt="2020-04-04T03:11:50.259" v="1289" actId="20577"/>
        <pc:sldMkLst>
          <pc:docMk/>
          <pc:sldMk cId="389994803" sldId="263"/>
        </pc:sldMkLst>
        <pc:spChg chg="mod">
          <ac:chgData name="Luis Muñoz C" userId="248eb39bd92a8b4b" providerId="LiveId" clId="{8F965062-9858-4D18-933F-49A9F6BB907F}" dt="2020-04-03T15:59:22.106" v="1165" actId="26606"/>
          <ac:spMkLst>
            <pc:docMk/>
            <pc:sldMk cId="389994803" sldId="263"/>
            <ac:spMk id="2" creationId="{075E3147-493D-46D4-8407-0D4DA6ED840B}"/>
          </ac:spMkLst>
        </pc:spChg>
        <pc:spChg chg="add del mod">
          <ac:chgData name="Luis Muñoz C" userId="248eb39bd92a8b4b" providerId="LiveId" clId="{8F965062-9858-4D18-933F-49A9F6BB907F}" dt="2020-04-03T14:39:39.107" v="548" actId="26606"/>
          <ac:spMkLst>
            <pc:docMk/>
            <pc:sldMk cId="389994803" sldId="263"/>
            <ac:spMk id="3" creationId="{396847AF-F68E-4FE9-88DE-61FE45CD6BBE}"/>
          </ac:spMkLst>
        </pc:spChg>
        <pc:spChg chg="add del mod">
          <ac:chgData name="Luis Muñoz C" userId="248eb39bd92a8b4b" providerId="LiveId" clId="{8F965062-9858-4D18-933F-49A9F6BB907F}" dt="2020-04-03T15:59:00.574" v="1163" actId="26606"/>
          <ac:spMkLst>
            <pc:docMk/>
            <pc:sldMk cId="389994803" sldId="263"/>
            <ac:spMk id="3" creationId="{8F5CFF1B-5555-49B2-B181-173BE8419215}"/>
          </ac:spMkLst>
        </pc:spChg>
        <pc:spChg chg="del">
          <ac:chgData name="Luis Muñoz C" userId="248eb39bd92a8b4b" providerId="LiveId" clId="{8F965062-9858-4D18-933F-49A9F6BB907F}" dt="2020-04-03T14:39:39.107" v="548" actId="26606"/>
          <ac:spMkLst>
            <pc:docMk/>
            <pc:sldMk cId="389994803" sldId="263"/>
            <ac:spMk id="44" creationId="{81E1224E-6618-482E-BE87-321A7FC1CDE8}"/>
          </ac:spMkLst>
        </pc:spChg>
        <pc:spChg chg="del">
          <ac:chgData name="Luis Muñoz C" userId="248eb39bd92a8b4b" providerId="LiveId" clId="{8F965062-9858-4D18-933F-49A9F6BB907F}" dt="2020-04-03T14:39:39.107" v="548" actId="26606"/>
          <ac:spMkLst>
            <pc:docMk/>
            <pc:sldMk cId="389994803" sldId="263"/>
            <ac:spMk id="46" creationId="{066346BE-FDB4-4772-A696-0719490ABD64}"/>
          </ac:spMkLst>
        </pc:spChg>
        <pc:spChg chg="del">
          <ac:chgData name="Luis Muñoz C" userId="248eb39bd92a8b4b" providerId="LiveId" clId="{8F965062-9858-4D18-933F-49A9F6BB907F}" dt="2020-04-03T14:39:39.107" v="548" actId="26606"/>
          <ac:spMkLst>
            <pc:docMk/>
            <pc:sldMk cId="389994803" sldId="263"/>
            <ac:spMk id="48" creationId="{FB92FFCE-0C90-454E-AA25-D4EE9A6C39C5}"/>
          </ac:spMkLst>
        </pc:spChg>
        <pc:spChg chg="add del">
          <ac:chgData name="Luis Muñoz C" userId="248eb39bd92a8b4b" providerId="LiveId" clId="{8F965062-9858-4D18-933F-49A9F6BB907F}" dt="2020-04-03T15:59:00.574" v="1163" actId="26606"/>
          <ac:spMkLst>
            <pc:docMk/>
            <pc:sldMk cId="389994803" sldId="263"/>
            <ac:spMk id="55" creationId="{81D377EB-C9D2-4ED0-86A6-740A297E3EAC}"/>
          </ac:spMkLst>
        </pc:spChg>
        <pc:spChg chg="add del">
          <ac:chgData name="Luis Muñoz C" userId="248eb39bd92a8b4b" providerId="LiveId" clId="{8F965062-9858-4D18-933F-49A9F6BB907F}" dt="2020-04-03T15:59:00.574" v="1163" actId="26606"/>
          <ac:spMkLst>
            <pc:docMk/>
            <pc:sldMk cId="389994803" sldId="263"/>
            <ac:spMk id="57" creationId="{066346BE-FDB4-4772-A696-0719490ABD64}"/>
          </ac:spMkLst>
        </pc:spChg>
        <pc:spChg chg="add del">
          <ac:chgData name="Luis Muñoz C" userId="248eb39bd92a8b4b" providerId="LiveId" clId="{8F965062-9858-4D18-933F-49A9F6BB907F}" dt="2020-04-03T15:59:00.574" v="1163" actId="26606"/>
          <ac:spMkLst>
            <pc:docMk/>
            <pc:sldMk cId="389994803" sldId="263"/>
            <ac:spMk id="59" creationId="{FB92FFCE-0C90-454E-AA25-D4EE9A6C39C5}"/>
          </ac:spMkLst>
        </pc:spChg>
        <pc:spChg chg="add del">
          <ac:chgData name="Luis Muñoz C" userId="248eb39bd92a8b4b" providerId="LiveId" clId="{8F965062-9858-4D18-933F-49A9F6BB907F}" dt="2020-04-03T15:58:50.844" v="1162" actId="26606"/>
          <ac:spMkLst>
            <pc:docMk/>
            <pc:sldMk cId="389994803" sldId="263"/>
            <ac:spMk id="62" creationId="{7517A47C-B2E5-4B79-8061-D74B1311AF6E}"/>
          </ac:spMkLst>
        </pc:spChg>
        <pc:spChg chg="add del">
          <ac:chgData name="Luis Muñoz C" userId="248eb39bd92a8b4b" providerId="LiveId" clId="{8F965062-9858-4D18-933F-49A9F6BB907F}" dt="2020-04-03T15:58:50.844" v="1162" actId="26606"/>
          <ac:spMkLst>
            <pc:docMk/>
            <pc:sldMk cId="389994803" sldId="263"/>
            <ac:spMk id="63" creationId="{C505E780-2083-4CB5-A42A-5E0E2908ECC3}"/>
          </ac:spMkLst>
        </pc:spChg>
        <pc:spChg chg="add del">
          <ac:chgData name="Luis Muñoz C" userId="248eb39bd92a8b4b" providerId="LiveId" clId="{8F965062-9858-4D18-933F-49A9F6BB907F}" dt="2020-04-03T15:58:50.844" v="1162" actId="26606"/>
          <ac:spMkLst>
            <pc:docMk/>
            <pc:sldMk cId="389994803" sldId="263"/>
            <ac:spMk id="64" creationId="{D2C0AE1C-0118-41AE-8A10-7CDCBF10E96F}"/>
          </ac:spMkLst>
        </pc:spChg>
        <pc:spChg chg="add del">
          <ac:chgData name="Luis Muñoz C" userId="248eb39bd92a8b4b" providerId="LiveId" clId="{8F965062-9858-4D18-933F-49A9F6BB907F}" dt="2020-04-03T15:58:50.844" v="1162" actId="26606"/>
          <ac:spMkLst>
            <pc:docMk/>
            <pc:sldMk cId="389994803" sldId="263"/>
            <ac:spMk id="65" creationId="{463EEC44-1BA3-44ED-81FC-A644B04B2A44}"/>
          </ac:spMkLst>
        </pc:spChg>
        <pc:spChg chg="add del">
          <ac:chgData name="Luis Muñoz C" userId="248eb39bd92a8b4b" providerId="LiveId" clId="{8F965062-9858-4D18-933F-49A9F6BB907F}" dt="2020-04-03T15:57:52.640" v="1087" actId="26606"/>
          <ac:spMkLst>
            <pc:docMk/>
            <pc:sldMk cId="389994803" sldId="263"/>
            <ac:spMk id="66" creationId="{5ACC6BB2-28F8-4405-829D-0562733BEE7A}"/>
          </ac:spMkLst>
        </pc:spChg>
        <pc:spChg chg="add del">
          <ac:chgData name="Luis Muñoz C" userId="248eb39bd92a8b4b" providerId="LiveId" clId="{8F965062-9858-4D18-933F-49A9F6BB907F}" dt="2020-04-03T15:57:52.640" v="1087" actId="26606"/>
          <ac:spMkLst>
            <pc:docMk/>
            <pc:sldMk cId="389994803" sldId="263"/>
            <ac:spMk id="68" creationId="{5C2E53F0-AD54-4A55-99A0-EC896CE3C233}"/>
          </ac:spMkLst>
        </pc:spChg>
        <pc:spChg chg="add del">
          <ac:chgData name="Luis Muñoz C" userId="248eb39bd92a8b4b" providerId="LiveId" clId="{8F965062-9858-4D18-933F-49A9F6BB907F}" dt="2020-04-03T15:59:22.106" v="1165" actId="26606"/>
          <ac:spMkLst>
            <pc:docMk/>
            <pc:sldMk cId="389994803" sldId="263"/>
            <ac:spMk id="69" creationId="{7517A47C-B2E5-4B79-8061-D74B1311AF6E}"/>
          </ac:spMkLst>
        </pc:spChg>
        <pc:spChg chg="add del">
          <ac:chgData name="Luis Muñoz C" userId="248eb39bd92a8b4b" providerId="LiveId" clId="{8F965062-9858-4D18-933F-49A9F6BB907F}" dt="2020-04-03T15:57:52.640" v="1087" actId="26606"/>
          <ac:spMkLst>
            <pc:docMk/>
            <pc:sldMk cId="389994803" sldId="263"/>
            <ac:spMk id="70" creationId="{D15F19F8-85EE-477A-ACBA-4B6D069780E5}"/>
          </ac:spMkLst>
        </pc:spChg>
        <pc:spChg chg="add del">
          <ac:chgData name="Luis Muñoz C" userId="248eb39bd92a8b4b" providerId="LiveId" clId="{8F965062-9858-4D18-933F-49A9F6BB907F}" dt="2020-04-03T15:59:22.106" v="1165" actId="26606"/>
          <ac:spMkLst>
            <pc:docMk/>
            <pc:sldMk cId="389994803" sldId="263"/>
            <ac:spMk id="71" creationId="{C505E780-2083-4CB5-A42A-5E0E2908ECC3}"/>
          </ac:spMkLst>
        </pc:spChg>
        <pc:spChg chg="add del">
          <ac:chgData name="Luis Muñoz C" userId="248eb39bd92a8b4b" providerId="LiveId" clId="{8F965062-9858-4D18-933F-49A9F6BB907F}" dt="2020-04-03T15:57:52.640" v="1087" actId="26606"/>
          <ac:spMkLst>
            <pc:docMk/>
            <pc:sldMk cId="389994803" sldId="263"/>
            <ac:spMk id="72" creationId="{92C3387C-D24F-4737-8A37-1DC5CFF09CFA}"/>
          </ac:spMkLst>
        </pc:spChg>
        <pc:spChg chg="add del">
          <ac:chgData name="Luis Muñoz C" userId="248eb39bd92a8b4b" providerId="LiveId" clId="{8F965062-9858-4D18-933F-49A9F6BB907F}" dt="2020-04-03T15:59:22.106" v="1165" actId="26606"/>
          <ac:spMkLst>
            <pc:docMk/>
            <pc:sldMk cId="389994803" sldId="263"/>
            <ac:spMk id="73" creationId="{D2C0AE1C-0118-41AE-8A10-7CDCBF10E96F}"/>
          </ac:spMkLst>
        </pc:spChg>
        <pc:spChg chg="add del">
          <ac:chgData name="Luis Muñoz C" userId="248eb39bd92a8b4b" providerId="LiveId" clId="{8F965062-9858-4D18-933F-49A9F6BB907F}" dt="2020-04-03T15:59:22.106" v="1165" actId="26606"/>
          <ac:spMkLst>
            <pc:docMk/>
            <pc:sldMk cId="389994803" sldId="263"/>
            <ac:spMk id="74" creationId="{463EEC44-1BA3-44ED-81FC-A644B04B2A44}"/>
          </ac:spMkLst>
        </pc:spChg>
        <pc:spChg chg="add">
          <ac:chgData name="Luis Muñoz C" userId="248eb39bd92a8b4b" providerId="LiveId" clId="{8F965062-9858-4D18-933F-49A9F6BB907F}" dt="2020-04-03T15:59:22.106" v="1165" actId="26606"/>
          <ac:spMkLst>
            <pc:docMk/>
            <pc:sldMk cId="389994803" sldId="263"/>
            <ac:spMk id="80" creationId="{81D377EB-C9D2-4ED0-86A6-740A297E3EAC}"/>
          </ac:spMkLst>
        </pc:spChg>
        <pc:spChg chg="add">
          <ac:chgData name="Luis Muñoz C" userId="248eb39bd92a8b4b" providerId="LiveId" clId="{8F965062-9858-4D18-933F-49A9F6BB907F}" dt="2020-04-03T15:59:22.106" v="1165" actId="26606"/>
          <ac:spMkLst>
            <pc:docMk/>
            <pc:sldMk cId="389994803" sldId="263"/>
            <ac:spMk id="82" creationId="{066346BE-FDB4-4772-A696-0719490ABD64}"/>
          </ac:spMkLst>
        </pc:spChg>
        <pc:spChg chg="add">
          <ac:chgData name="Luis Muñoz C" userId="248eb39bd92a8b4b" providerId="LiveId" clId="{8F965062-9858-4D18-933F-49A9F6BB907F}" dt="2020-04-03T15:59:22.106" v="1165" actId="26606"/>
          <ac:spMkLst>
            <pc:docMk/>
            <pc:sldMk cId="389994803" sldId="263"/>
            <ac:spMk id="84" creationId="{FB92FFCE-0C90-454E-AA25-D4EE9A6C39C5}"/>
          </ac:spMkLst>
        </pc:spChg>
        <pc:graphicFrameChg chg="del">
          <ac:chgData name="Luis Muñoz C" userId="248eb39bd92a8b4b" providerId="LiveId" clId="{8F965062-9858-4D18-933F-49A9F6BB907F}" dt="2020-04-03T14:39:27.384" v="547" actId="11529"/>
          <ac:graphicFrameMkLst>
            <pc:docMk/>
            <pc:sldMk cId="389994803" sldId="263"/>
            <ac:graphicFrameMk id="30" creationId="{389E7EAA-A55C-478A-B643-E79884CC1B59}"/>
          </ac:graphicFrameMkLst>
        </pc:graphicFrameChg>
        <pc:graphicFrameChg chg="add del mod">
          <ac:chgData name="Luis Muñoz C" userId="248eb39bd92a8b4b" providerId="LiveId" clId="{8F965062-9858-4D18-933F-49A9F6BB907F}" dt="2020-04-03T15:56:37.430" v="1023" actId="11529"/>
          <ac:graphicFrameMkLst>
            <pc:docMk/>
            <pc:sldMk cId="389994803" sldId="263"/>
            <ac:graphicFrameMk id="50" creationId="{6D09F6D1-9EC6-40AC-B442-E18FA2F884FF}"/>
          </ac:graphicFrameMkLst>
        </pc:graphicFrameChg>
        <pc:graphicFrameChg chg="add del mod">
          <ac:chgData name="Luis Muñoz C" userId="248eb39bd92a8b4b" providerId="LiveId" clId="{8F965062-9858-4D18-933F-49A9F6BB907F}" dt="2020-04-03T15:57:52.640" v="1087" actId="26606"/>
          <ac:graphicFrameMkLst>
            <pc:docMk/>
            <pc:sldMk cId="389994803" sldId="263"/>
            <ac:graphicFrameMk id="61" creationId="{FDD94E9E-7BDC-4FAD-B312-C34796E4A497}"/>
          </ac:graphicFrameMkLst>
        </pc:graphicFrameChg>
        <pc:graphicFrameChg chg="add del">
          <ac:chgData name="Luis Muñoz C" userId="248eb39bd92a8b4b" providerId="LiveId" clId="{8F965062-9858-4D18-933F-49A9F6BB907F}" dt="2020-04-03T15:58:50.844" v="1162" actId="26606"/>
          <ac:graphicFrameMkLst>
            <pc:docMk/>
            <pc:sldMk cId="389994803" sldId="263"/>
            <ac:graphicFrameMk id="67" creationId="{9251E347-F01B-4995-9EC7-A28D52E384EC}"/>
          </ac:graphicFrameMkLst>
        </pc:graphicFrameChg>
        <pc:graphicFrameChg chg="add mod modGraphic">
          <ac:chgData name="Luis Muñoz C" userId="248eb39bd92a8b4b" providerId="LiveId" clId="{8F965062-9858-4D18-933F-49A9F6BB907F}" dt="2020-04-04T03:11:50.259" v="1289" actId="20577"/>
          <ac:graphicFrameMkLst>
            <pc:docMk/>
            <pc:sldMk cId="389994803" sldId="263"/>
            <ac:graphicFrameMk id="75" creationId="{0FB524C4-1D9A-4511-8D35-AC95BC6D049E}"/>
          </ac:graphicFrameMkLst>
        </pc:graphicFrameChg>
      </pc:sldChg>
      <pc:sldChg chg="addSp delSp modSp mod setBg delDesignElem">
        <pc:chgData name="Luis Muñoz C" userId="248eb39bd92a8b4b" providerId="LiveId" clId="{8F965062-9858-4D18-933F-49A9F6BB907F}" dt="2020-04-04T03:08:41.330" v="1287" actId="1076"/>
        <pc:sldMkLst>
          <pc:docMk/>
          <pc:sldMk cId="337154675" sldId="267"/>
        </pc:sldMkLst>
        <pc:spChg chg="mod">
          <ac:chgData name="Luis Muñoz C" userId="248eb39bd92a8b4b" providerId="LiveId" clId="{8F965062-9858-4D18-933F-49A9F6BB907F}" dt="2020-04-04T03:07:57.773" v="1279" actId="26606"/>
          <ac:spMkLst>
            <pc:docMk/>
            <pc:sldMk cId="337154675" sldId="267"/>
            <ac:spMk id="2" creationId="{39AB8476-70BB-44A5-8DDE-C7A4C6D63931}"/>
          </ac:spMkLst>
        </pc:spChg>
        <pc:spChg chg="add del mod">
          <ac:chgData name="Luis Muñoz C" userId="248eb39bd92a8b4b" providerId="LiveId" clId="{8F965062-9858-4D18-933F-49A9F6BB907F}" dt="2020-04-04T03:07:41.896" v="1273" actId="478"/>
          <ac:spMkLst>
            <pc:docMk/>
            <pc:sldMk cId="337154675" sldId="267"/>
            <ac:spMk id="3" creationId="{18181D47-A110-43BD-92C2-3296EBA723F2}"/>
          </ac:spMkLst>
        </pc:spChg>
        <pc:spChg chg="add del mod">
          <ac:chgData name="Luis Muñoz C" userId="248eb39bd92a8b4b" providerId="LiveId" clId="{8F965062-9858-4D18-933F-49A9F6BB907F}" dt="2020-04-04T03:06:40.762" v="1264" actId="478"/>
          <ac:spMkLst>
            <pc:docMk/>
            <pc:sldMk cId="337154675" sldId="267"/>
            <ac:spMk id="5" creationId="{CB1DED01-B7C0-7B4F-B519-83F4C5BF2FD8}"/>
          </ac:spMkLst>
        </pc:spChg>
        <pc:spChg chg="add del">
          <ac:chgData name="Luis Muñoz C" userId="248eb39bd92a8b4b" providerId="LiveId" clId="{8F965062-9858-4D18-933F-49A9F6BB907F}" dt="2020-04-04T03:07:46.719" v="1275"/>
          <ac:spMkLst>
            <pc:docMk/>
            <pc:sldMk cId="337154675" sldId="267"/>
            <ac:spMk id="6" creationId="{E777E57D-6A88-4B5B-A068-2BA7FF4E8CCA}"/>
          </ac:spMkLst>
        </pc:spChg>
        <pc:spChg chg="add del mod">
          <ac:chgData name="Luis Muñoz C" userId="248eb39bd92a8b4b" providerId="LiveId" clId="{8F965062-9858-4D18-933F-49A9F6BB907F}" dt="2020-04-04T03:07:57.773" v="1279" actId="26606"/>
          <ac:spMkLst>
            <pc:docMk/>
            <pc:sldMk cId="337154675" sldId="267"/>
            <ac:spMk id="7" creationId="{98E1C850-8C07-420E-89B0-AF0F0515C96D}"/>
          </ac:spMkLst>
        </pc:spChg>
        <pc:spChg chg="add del">
          <ac:chgData name="Luis Muñoz C" userId="248eb39bd92a8b4b" providerId="LiveId" clId="{8F965062-9858-4D18-933F-49A9F6BB907F}" dt="2020-04-04T03:07:30.973" v="1270" actId="26606"/>
          <ac:spMkLst>
            <pc:docMk/>
            <pc:sldMk cId="337154675" sldId="267"/>
            <ac:spMk id="8" creationId="{1C799903-48D5-4A31-A1A2-541072D9771E}"/>
          </ac:spMkLst>
        </pc:spChg>
        <pc:spChg chg="add del">
          <ac:chgData name="Luis Muñoz C" userId="248eb39bd92a8b4b" providerId="LiveId" clId="{8F965062-9858-4D18-933F-49A9F6BB907F}" dt="2020-04-04T03:07:46.719" v="1275"/>
          <ac:spMkLst>
            <pc:docMk/>
            <pc:sldMk cId="337154675" sldId="267"/>
            <ac:spMk id="9" creationId="{F7117410-A2A4-4085-9ADC-46744551DBDE}"/>
          </ac:spMkLst>
        </pc:spChg>
        <pc:spChg chg="add del">
          <ac:chgData name="Luis Muñoz C" userId="248eb39bd92a8b4b" providerId="LiveId" clId="{8F965062-9858-4D18-933F-49A9F6BB907F}" dt="2020-04-04T03:07:30.973" v="1270" actId="26606"/>
          <ac:spMkLst>
            <pc:docMk/>
            <pc:sldMk cId="337154675" sldId="267"/>
            <ac:spMk id="10" creationId="{8EFFF109-FC58-4FD3-BE05-9775A1310F55}"/>
          </ac:spMkLst>
        </pc:spChg>
        <pc:spChg chg="add del">
          <ac:chgData name="Luis Muñoz C" userId="248eb39bd92a8b4b" providerId="LiveId" clId="{8F965062-9858-4D18-933F-49A9F6BB907F}" dt="2020-04-04T03:07:46.719" v="1275"/>
          <ac:spMkLst>
            <pc:docMk/>
            <pc:sldMk cId="337154675" sldId="267"/>
            <ac:spMk id="11" creationId="{99F74EB5-E547-4FB4-95F5-BCC788F3C4A0}"/>
          </ac:spMkLst>
        </pc:spChg>
        <pc:spChg chg="add del">
          <ac:chgData name="Luis Muñoz C" userId="248eb39bd92a8b4b" providerId="LiveId" clId="{8F965062-9858-4D18-933F-49A9F6BB907F}" dt="2020-04-04T03:07:30.973" v="1270" actId="26606"/>
          <ac:spMkLst>
            <pc:docMk/>
            <pc:sldMk cId="337154675" sldId="267"/>
            <ac:spMk id="12" creationId="{E1B96AD6-92A9-4273-A62B-96A1C3E0BA95}"/>
          </ac:spMkLst>
        </pc:spChg>
        <pc:spChg chg="add">
          <ac:chgData name="Luis Muñoz C" userId="248eb39bd92a8b4b" providerId="LiveId" clId="{8F965062-9858-4D18-933F-49A9F6BB907F}" dt="2020-04-04T03:07:57.773" v="1279" actId="26606"/>
          <ac:spMkLst>
            <pc:docMk/>
            <pc:sldMk cId="337154675" sldId="267"/>
            <ac:spMk id="13" creationId="{5ACC6BB2-28F8-4405-829D-0562733BEE7A}"/>
          </ac:spMkLst>
        </pc:spChg>
        <pc:spChg chg="add del">
          <ac:chgData name="Luis Muñoz C" userId="248eb39bd92a8b4b" providerId="LiveId" clId="{8F965062-9858-4D18-933F-49A9F6BB907F}" dt="2020-04-04T03:07:30.973" v="1270" actId="26606"/>
          <ac:spMkLst>
            <pc:docMk/>
            <pc:sldMk cId="337154675" sldId="267"/>
            <ac:spMk id="14" creationId="{463EEC44-1BA3-44ED-81FC-A644B04B2A44}"/>
          </ac:spMkLst>
        </pc:spChg>
        <pc:spChg chg="add">
          <ac:chgData name="Luis Muñoz C" userId="248eb39bd92a8b4b" providerId="LiveId" clId="{8F965062-9858-4D18-933F-49A9F6BB907F}" dt="2020-04-04T03:07:57.773" v="1279" actId="26606"/>
          <ac:spMkLst>
            <pc:docMk/>
            <pc:sldMk cId="337154675" sldId="267"/>
            <ac:spMk id="16" creationId="{5C2E53F0-AD54-4A55-99A0-EC896CE3C233}"/>
          </ac:spMkLst>
        </pc:spChg>
        <pc:spChg chg="add">
          <ac:chgData name="Luis Muñoz C" userId="248eb39bd92a8b4b" providerId="LiveId" clId="{8F965062-9858-4D18-933F-49A9F6BB907F}" dt="2020-04-04T03:07:57.773" v="1279" actId="26606"/>
          <ac:spMkLst>
            <pc:docMk/>
            <pc:sldMk cId="337154675" sldId="267"/>
            <ac:spMk id="18" creationId="{D15F19F8-85EE-477A-ACBA-4B6D069780E5}"/>
          </ac:spMkLst>
        </pc:spChg>
        <pc:spChg chg="add">
          <ac:chgData name="Luis Muñoz C" userId="248eb39bd92a8b4b" providerId="LiveId" clId="{8F965062-9858-4D18-933F-49A9F6BB907F}" dt="2020-04-04T03:07:57.773" v="1279" actId="26606"/>
          <ac:spMkLst>
            <pc:docMk/>
            <pc:sldMk cId="337154675" sldId="267"/>
            <ac:spMk id="20" creationId="{92C3387C-D24F-4737-8A37-1DC5CFF09CFA}"/>
          </ac:spMkLst>
        </pc:spChg>
        <pc:graphicFrameChg chg="del mod">
          <ac:chgData name="Luis Muñoz C" userId="248eb39bd92a8b4b" providerId="LiveId" clId="{8F965062-9858-4D18-933F-49A9F6BB907F}" dt="2020-04-04T03:05:17.208" v="1231" actId="11529"/>
          <ac:graphicFrameMkLst>
            <pc:docMk/>
            <pc:sldMk cId="337154675" sldId="267"/>
            <ac:graphicFrameMk id="4" creationId="{9FFDC02D-B23C-D64B-A20D-E11814DB3011}"/>
          </ac:graphicFrameMkLst>
        </pc:graphicFrameChg>
        <pc:graphicFrameChg chg="add mod">
          <ac:chgData name="Luis Muñoz C" userId="248eb39bd92a8b4b" providerId="LiveId" clId="{8F965062-9858-4D18-933F-49A9F6BB907F}" dt="2020-04-04T03:08:41.330" v="1287" actId="1076"/>
          <ac:graphicFrameMkLst>
            <pc:docMk/>
            <pc:sldMk cId="337154675" sldId="267"/>
            <ac:graphicFrameMk id="15" creationId="{A1C2F227-184A-452B-AD07-80CC0B4460F3}"/>
          </ac:graphicFrameMkLst>
        </pc:graphicFrameChg>
      </pc:sldChg>
      <pc:sldChg chg="addSp modSp mod setBg">
        <pc:chgData name="Luis Muñoz C" userId="248eb39bd92a8b4b" providerId="LiveId" clId="{8F965062-9858-4D18-933F-49A9F6BB907F}" dt="2020-04-03T15:59:31.491" v="1166" actId="26606"/>
        <pc:sldMkLst>
          <pc:docMk/>
          <pc:sldMk cId="2956495493" sldId="268"/>
        </pc:sldMkLst>
        <pc:spChg chg="mod">
          <ac:chgData name="Luis Muñoz C" userId="248eb39bd92a8b4b" providerId="LiveId" clId="{8F965062-9858-4D18-933F-49A9F6BB907F}" dt="2020-04-03T15:59:31.491" v="1166" actId="26606"/>
          <ac:spMkLst>
            <pc:docMk/>
            <pc:sldMk cId="2956495493" sldId="268"/>
            <ac:spMk id="2" creationId="{D25D6403-5973-416D-ADD1-1789951CE9C3}"/>
          </ac:spMkLst>
        </pc:spChg>
        <pc:spChg chg="add">
          <ac:chgData name="Luis Muñoz C" userId="248eb39bd92a8b4b" providerId="LiveId" clId="{8F965062-9858-4D18-933F-49A9F6BB907F}" dt="2020-04-03T15:59:31.491" v="1166" actId="26606"/>
          <ac:spMkLst>
            <pc:docMk/>
            <pc:sldMk cId="2956495493" sldId="268"/>
            <ac:spMk id="7" creationId="{8D06CE56-3881-4ADA-8CEF-D18B02C242A3}"/>
          </ac:spMkLst>
        </pc:spChg>
        <pc:spChg chg="add">
          <ac:chgData name="Luis Muñoz C" userId="248eb39bd92a8b4b" providerId="LiveId" clId="{8F965062-9858-4D18-933F-49A9F6BB907F}" dt="2020-04-03T15:59:31.491" v="1166" actId="26606"/>
          <ac:spMkLst>
            <pc:docMk/>
            <pc:sldMk cId="2956495493" sldId="268"/>
            <ac:spMk id="9" creationId="{79F3C543-62EC-4433-9C93-A2CD8764E9B4}"/>
          </ac:spMkLst>
        </pc:spChg>
        <pc:spChg chg="add">
          <ac:chgData name="Luis Muñoz C" userId="248eb39bd92a8b4b" providerId="LiveId" clId="{8F965062-9858-4D18-933F-49A9F6BB907F}" dt="2020-04-03T15:59:31.491" v="1166" actId="26606"/>
          <ac:spMkLst>
            <pc:docMk/>
            <pc:sldMk cId="2956495493" sldId="268"/>
            <ac:spMk id="11" creationId="{FFD48BC7-DC40-47DE-87EE-9F4B6ECB9ABB}"/>
          </ac:spMkLst>
        </pc:spChg>
        <pc:spChg chg="add">
          <ac:chgData name="Luis Muñoz C" userId="248eb39bd92a8b4b" providerId="LiveId" clId="{8F965062-9858-4D18-933F-49A9F6BB907F}" dt="2020-04-03T15:59:31.491" v="1166" actId="26606"/>
          <ac:spMkLst>
            <pc:docMk/>
            <pc:sldMk cId="2956495493" sldId="268"/>
            <ac:spMk id="13" creationId="{E502BBC7-2C76-46F3-BC24-5985BC13DB88}"/>
          </ac:spMkLst>
        </pc:spChg>
        <pc:spChg chg="add">
          <ac:chgData name="Luis Muñoz C" userId="248eb39bd92a8b4b" providerId="LiveId" clId="{8F965062-9858-4D18-933F-49A9F6BB907F}" dt="2020-04-03T15:59:31.491" v="1166" actId="26606"/>
          <ac:spMkLst>
            <pc:docMk/>
            <pc:sldMk cId="2956495493" sldId="268"/>
            <ac:spMk id="15" creationId="{9C45F024-2468-4D8A-9E11-BB2B1E0A3B37}"/>
          </ac:spMkLst>
        </pc:spChg>
        <pc:spChg chg="add">
          <ac:chgData name="Luis Muñoz C" userId="248eb39bd92a8b4b" providerId="LiveId" clId="{8F965062-9858-4D18-933F-49A9F6BB907F}" dt="2020-04-03T15:59:31.491" v="1166" actId="26606"/>
          <ac:spMkLst>
            <pc:docMk/>
            <pc:sldMk cId="2956495493" sldId="268"/>
            <ac:spMk id="17" creationId="{3629484E-3792-4B3D-89AD-7C8A1ED0E0D4}"/>
          </ac:spMkLst>
        </pc:spChg>
      </pc:sldChg>
      <pc:sldChg chg="addSp delSp modSp add mod ord setBg setFolMasterObjs setClrOvrMap">
        <pc:chgData name="Luis Muñoz C" userId="248eb39bd92a8b4b" providerId="LiveId" clId="{8F965062-9858-4D18-933F-49A9F6BB907F}" dt="2020-04-03T16:16:12.306" v="1168" actId="26606"/>
        <pc:sldMkLst>
          <pc:docMk/>
          <pc:sldMk cId="2091459511" sldId="272"/>
        </pc:sldMkLst>
        <pc:spChg chg="del">
          <ac:chgData name="Luis Muñoz C" userId="248eb39bd92a8b4b" providerId="LiveId" clId="{8F965062-9858-4D18-933F-49A9F6BB907F}" dt="2020-04-03T10:46:41.525" v="4"/>
          <ac:spMkLst>
            <pc:docMk/>
            <pc:sldMk cId="2091459511" sldId="272"/>
            <ac:spMk id="2" creationId="{BB9C4048-94F7-4D9F-87C5-6CF5122EB217}"/>
          </ac:spMkLst>
        </pc:spChg>
        <pc:spChg chg="del">
          <ac:chgData name="Luis Muñoz C" userId="248eb39bd92a8b4b" providerId="LiveId" clId="{8F965062-9858-4D18-933F-49A9F6BB907F}" dt="2020-04-03T10:46:41.525" v="4"/>
          <ac:spMkLst>
            <pc:docMk/>
            <pc:sldMk cId="2091459511" sldId="272"/>
            <ac:spMk id="3" creationId="{5F576E39-E926-422A-A727-E398D88866D0}"/>
          </ac:spMkLst>
        </pc:spChg>
        <pc:spChg chg="add del mod">
          <ac:chgData name="Luis Muñoz C" userId="248eb39bd92a8b4b" providerId="LiveId" clId="{8F965062-9858-4D18-933F-49A9F6BB907F}" dt="2020-04-03T10:46:47.815" v="7" actId="478"/>
          <ac:spMkLst>
            <pc:docMk/>
            <pc:sldMk cId="2091459511" sldId="272"/>
            <ac:spMk id="4" creationId="{7680C4B5-12C6-42E7-AA76-3E271759CD9A}"/>
          </ac:spMkLst>
        </pc:spChg>
        <pc:spChg chg="add mod">
          <ac:chgData name="Luis Muñoz C" userId="248eb39bd92a8b4b" providerId="LiveId" clId="{8F965062-9858-4D18-933F-49A9F6BB907F}" dt="2020-04-03T16:16:12.306" v="1168" actId="26606"/>
          <ac:spMkLst>
            <pc:docMk/>
            <pc:sldMk cId="2091459511" sldId="272"/>
            <ac:spMk id="5" creationId="{5B4A9582-A4FE-452B-907A-974E883569F6}"/>
          </ac:spMkLst>
        </pc:spChg>
        <pc:spChg chg="add mod">
          <ac:chgData name="Luis Muñoz C" userId="248eb39bd92a8b4b" providerId="LiveId" clId="{8F965062-9858-4D18-933F-49A9F6BB907F}" dt="2020-04-03T16:16:12.306" v="1168" actId="26606"/>
          <ac:spMkLst>
            <pc:docMk/>
            <pc:sldMk cId="2091459511" sldId="272"/>
            <ac:spMk id="6" creationId="{505C061B-D1F6-49F8-A969-2B7D80692245}"/>
          </ac:spMkLst>
        </pc:spChg>
        <pc:spChg chg="add del">
          <ac:chgData name="Luis Muñoz C" userId="248eb39bd92a8b4b" providerId="LiveId" clId="{8F965062-9858-4D18-933F-49A9F6BB907F}" dt="2020-04-03T10:58:54.817" v="120" actId="26606"/>
          <ac:spMkLst>
            <pc:docMk/>
            <pc:sldMk cId="2091459511" sldId="272"/>
            <ac:spMk id="11" creationId="{BAD76F3E-3A97-486B-B402-44400A8B9173}"/>
          </ac:spMkLst>
        </pc:spChg>
        <pc:spChg chg="add del">
          <ac:chgData name="Luis Muñoz C" userId="248eb39bd92a8b4b" providerId="LiveId" clId="{8F965062-9858-4D18-933F-49A9F6BB907F}" dt="2020-04-03T10:58:54.817" v="120" actId="26606"/>
          <ac:spMkLst>
            <pc:docMk/>
            <pc:sldMk cId="2091459511" sldId="272"/>
            <ac:spMk id="13" creationId="{391F6B52-91F4-4AEB-B6DB-29FEBCF28C8B}"/>
          </ac:spMkLst>
        </pc:spChg>
        <pc:spChg chg="add del">
          <ac:chgData name="Luis Muñoz C" userId="248eb39bd92a8b4b" providerId="LiveId" clId="{8F965062-9858-4D18-933F-49A9F6BB907F}" dt="2020-04-03T10:58:54.817" v="120" actId="26606"/>
          <ac:spMkLst>
            <pc:docMk/>
            <pc:sldMk cId="2091459511" sldId="272"/>
            <ac:spMk id="15" creationId="{2CD6F061-7C53-44F4-9794-953DB70A451B}"/>
          </ac:spMkLst>
        </pc:spChg>
        <pc:spChg chg="add del">
          <ac:chgData name="Luis Muñoz C" userId="248eb39bd92a8b4b" providerId="LiveId" clId="{8F965062-9858-4D18-933F-49A9F6BB907F}" dt="2020-04-03T10:58:56.525" v="122" actId="26606"/>
          <ac:spMkLst>
            <pc:docMk/>
            <pc:sldMk cId="2091459511" sldId="272"/>
            <ac:spMk id="17" creationId="{5463EB0A-3D7C-4AA5-BFA5-8EE5B4BA5624}"/>
          </ac:spMkLst>
        </pc:spChg>
        <pc:spChg chg="add del">
          <ac:chgData name="Luis Muñoz C" userId="248eb39bd92a8b4b" providerId="LiveId" clId="{8F965062-9858-4D18-933F-49A9F6BB907F}" dt="2020-04-03T10:58:56.525" v="122" actId="26606"/>
          <ac:spMkLst>
            <pc:docMk/>
            <pc:sldMk cId="2091459511" sldId="272"/>
            <ac:spMk id="18" creationId="{7945AD00-F967-454D-A4B2-39ABA5C88C20}"/>
          </ac:spMkLst>
        </pc:spChg>
        <pc:spChg chg="add del">
          <ac:chgData name="Luis Muñoz C" userId="248eb39bd92a8b4b" providerId="LiveId" clId="{8F965062-9858-4D18-933F-49A9F6BB907F}" dt="2020-04-03T10:58:56.525" v="122" actId="26606"/>
          <ac:spMkLst>
            <pc:docMk/>
            <pc:sldMk cId="2091459511" sldId="272"/>
            <ac:spMk id="19" creationId="{E9BC5B79-B912-427C-8219-E3E50943FCDE}"/>
          </ac:spMkLst>
        </pc:spChg>
        <pc:spChg chg="add del">
          <ac:chgData name="Luis Muñoz C" userId="248eb39bd92a8b4b" providerId="LiveId" clId="{8F965062-9858-4D18-933F-49A9F6BB907F}" dt="2020-04-03T10:58:57.152" v="124" actId="26606"/>
          <ac:spMkLst>
            <pc:docMk/>
            <pc:sldMk cId="2091459511" sldId="272"/>
            <ac:spMk id="21" creationId="{238410E7-D4B4-41AD-88B3-EB385D8A8FAF}"/>
          </ac:spMkLst>
        </pc:spChg>
        <pc:spChg chg="add del">
          <ac:chgData name="Luis Muñoz C" userId="248eb39bd92a8b4b" providerId="LiveId" clId="{8F965062-9858-4D18-933F-49A9F6BB907F}" dt="2020-04-03T10:58:57.152" v="124" actId="26606"/>
          <ac:spMkLst>
            <pc:docMk/>
            <pc:sldMk cId="2091459511" sldId="272"/>
            <ac:spMk id="22" creationId="{284A8429-F65A-490D-96E4-1158D3E8A026}"/>
          </ac:spMkLst>
        </pc:spChg>
        <pc:spChg chg="add del">
          <ac:chgData name="Luis Muñoz C" userId="248eb39bd92a8b4b" providerId="LiveId" clId="{8F965062-9858-4D18-933F-49A9F6BB907F}" dt="2020-04-03T10:58:57.152" v="124" actId="26606"/>
          <ac:spMkLst>
            <pc:docMk/>
            <pc:sldMk cId="2091459511" sldId="272"/>
            <ac:spMk id="23" creationId="{0F022291-A82B-4D23-A1E0-5F9BD684669E}"/>
          </ac:spMkLst>
        </pc:spChg>
        <pc:spChg chg="add del">
          <ac:chgData name="Luis Muñoz C" userId="248eb39bd92a8b4b" providerId="LiveId" clId="{8F965062-9858-4D18-933F-49A9F6BB907F}" dt="2020-04-03T14:19:32.702" v="267" actId="26606"/>
          <ac:spMkLst>
            <pc:docMk/>
            <pc:sldMk cId="2091459511" sldId="272"/>
            <ac:spMk id="25" creationId="{5463EB0A-3D7C-4AA5-BFA5-8EE5B4BA5624}"/>
          </ac:spMkLst>
        </pc:spChg>
        <pc:spChg chg="add del">
          <ac:chgData name="Luis Muñoz C" userId="248eb39bd92a8b4b" providerId="LiveId" clId="{8F965062-9858-4D18-933F-49A9F6BB907F}" dt="2020-04-03T14:19:32.702" v="267" actId="26606"/>
          <ac:spMkLst>
            <pc:docMk/>
            <pc:sldMk cId="2091459511" sldId="272"/>
            <ac:spMk id="26" creationId="{7945AD00-F967-454D-A4B2-39ABA5C88C20}"/>
          </ac:spMkLst>
        </pc:spChg>
        <pc:spChg chg="add del">
          <ac:chgData name="Luis Muñoz C" userId="248eb39bd92a8b4b" providerId="LiveId" clId="{8F965062-9858-4D18-933F-49A9F6BB907F}" dt="2020-04-03T14:19:32.702" v="267" actId="26606"/>
          <ac:spMkLst>
            <pc:docMk/>
            <pc:sldMk cId="2091459511" sldId="272"/>
            <ac:spMk id="27" creationId="{E9BC5B79-B912-427C-8219-E3E50943FCDE}"/>
          </ac:spMkLst>
        </pc:spChg>
        <pc:spChg chg="add del">
          <ac:chgData name="Luis Muñoz C" userId="248eb39bd92a8b4b" providerId="LiveId" clId="{8F965062-9858-4D18-933F-49A9F6BB907F}" dt="2020-04-03T14:19:55.233" v="272" actId="26606"/>
          <ac:spMkLst>
            <pc:docMk/>
            <pc:sldMk cId="2091459511" sldId="272"/>
            <ac:spMk id="29" creationId="{0671A8AE-40A1-4631-A6B8-581AFF065482}"/>
          </ac:spMkLst>
        </pc:spChg>
        <pc:spChg chg="add del">
          <ac:chgData name="Luis Muñoz C" userId="248eb39bd92a8b4b" providerId="LiveId" clId="{8F965062-9858-4D18-933F-49A9F6BB907F}" dt="2020-04-03T14:19:55.233" v="272" actId="26606"/>
          <ac:spMkLst>
            <pc:docMk/>
            <pc:sldMk cId="2091459511" sldId="272"/>
            <ac:spMk id="30" creationId="{A44CD100-6267-4E62-AA64-2182A3A6A1C0}"/>
          </ac:spMkLst>
        </pc:spChg>
        <pc:spChg chg="add del">
          <ac:chgData name="Luis Muñoz C" userId="248eb39bd92a8b4b" providerId="LiveId" clId="{8F965062-9858-4D18-933F-49A9F6BB907F}" dt="2020-04-03T14:19:55.233" v="272" actId="26606"/>
          <ac:spMkLst>
            <pc:docMk/>
            <pc:sldMk cId="2091459511" sldId="272"/>
            <ac:spMk id="31" creationId="{AF2F604E-43BE-4DC3-B983-E071523364F8}"/>
          </ac:spMkLst>
        </pc:spChg>
        <pc:spChg chg="add del">
          <ac:chgData name="Luis Muñoz C" userId="248eb39bd92a8b4b" providerId="LiveId" clId="{8F965062-9858-4D18-933F-49A9F6BB907F}" dt="2020-04-03T10:59:29.686" v="138" actId="26606"/>
          <ac:spMkLst>
            <pc:docMk/>
            <pc:sldMk cId="2091459511" sldId="272"/>
            <ac:spMk id="32" creationId="{FFD48BC7-DC40-47DE-87EE-9F4B6ECB9ABB}"/>
          </ac:spMkLst>
        </pc:spChg>
        <pc:spChg chg="add del">
          <ac:chgData name="Luis Muñoz C" userId="248eb39bd92a8b4b" providerId="LiveId" clId="{8F965062-9858-4D18-933F-49A9F6BB907F}" dt="2020-04-03T14:19:55.233" v="272" actId="26606"/>
          <ac:spMkLst>
            <pc:docMk/>
            <pc:sldMk cId="2091459511" sldId="272"/>
            <ac:spMk id="33" creationId="{08C9B587-E65E-4B52-B37C-ABEBB6E87928}"/>
          </ac:spMkLst>
        </pc:spChg>
        <pc:spChg chg="add del">
          <ac:chgData name="Luis Muñoz C" userId="248eb39bd92a8b4b" providerId="LiveId" clId="{8F965062-9858-4D18-933F-49A9F6BB907F}" dt="2020-04-03T10:59:29.686" v="138" actId="26606"/>
          <ac:spMkLst>
            <pc:docMk/>
            <pc:sldMk cId="2091459511" sldId="272"/>
            <ac:spMk id="34" creationId="{E502BBC7-2C76-46F3-BC24-5985BC13DB88}"/>
          </ac:spMkLst>
        </pc:spChg>
        <pc:spChg chg="add del">
          <ac:chgData name="Luis Muñoz C" userId="248eb39bd92a8b4b" providerId="LiveId" clId="{8F965062-9858-4D18-933F-49A9F6BB907F}" dt="2020-04-03T14:19:54.263" v="269" actId="26606"/>
          <ac:spMkLst>
            <pc:docMk/>
            <pc:sldMk cId="2091459511" sldId="272"/>
            <ac:spMk id="35" creationId="{E91DC736-0EF8-4F87-9146-EBF1D2EE4D3D}"/>
          </ac:spMkLst>
        </pc:spChg>
        <pc:spChg chg="add del">
          <ac:chgData name="Luis Muñoz C" userId="248eb39bd92a8b4b" providerId="LiveId" clId="{8F965062-9858-4D18-933F-49A9F6BB907F}" dt="2020-04-03T10:59:29.686" v="138" actId="26606"/>
          <ac:spMkLst>
            <pc:docMk/>
            <pc:sldMk cId="2091459511" sldId="272"/>
            <ac:spMk id="36" creationId="{9C45F024-2468-4D8A-9E11-BB2B1E0A3B37}"/>
          </ac:spMkLst>
        </pc:spChg>
        <pc:spChg chg="add del">
          <ac:chgData name="Luis Muñoz C" userId="248eb39bd92a8b4b" providerId="LiveId" clId="{8F965062-9858-4D18-933F-49A9F6BB907F}" dt="2020-04-03T10:59:29.686" v="138" actId="26606"/>
          <ac:spMkLst>
            <pc:docMk/>
            <pc:sldMk cId="2091459511" sldId="272"/>
            <ac:spMk id="38" creationId="{3629484E-3792-4B3D-89AD-7C8A1ED0E0D4}"/>
          </ac:spMkLst>
        </pc:spChg>
        <pc:spChg chg="add del">
          <ac:chgData name="Luis Muñoz C" userId="248eb39bd92a8b4b" providerId="LiveId" clId="{8F965062-9858-4D18-933F-49A9F6BB907F}" dt="2020-04-03T14:19:54.263" v="269" actId="26606"/>
          <ac:spMkLst>
            <pc:docMk/>
            <pc:sldMk cId="2091459511" sldId="272"/>
            <ac:spMk id="40" creationId="{097CD68E-23E3-4007-8847-CD0944C4F7BE}"/>
          </ac:spMkLst>
        </pc:spChg>
        <pc:spChg chg="add del">
          <ac:chgData name="Luis Muñoz C" userId="248eb39bd92a8b4b" providerId="LiveId" clId="{8F965062-9858-4D18-933F-49A9F6BB907F}" dt="2020-04-03T14:19:54.263" v="269" actId="26606"/>
          <ac:spMkLst>
            <pc:docMk/>
            <pc:sldMk cId="2091459511" sldId="272"/>
            <ac:spMk id="42" creationId="{AF2F604E-43BE-4DC3-B983-E071523364F8}"/>
          </ac:spMkLst>
        </pc:spChg>
        <pc:spChg chg="add del">
          <ac:chgData name="Luis Muñoz C" userId="248eb39bd92a8b4b" providerId="LiveId" clId="{8F965062-9858-4D18-933F-49A9F6BB907F}" dt="2020-04-03T10:59:27.625" v="134" actId="26606"/>
          <ac:spMkLst>
            <pc:docMk/>
            <pc:sldMk cId="2091459511" sldId="272"/>
            <ac:spMk id="43" creationId="{B35D3C1D-A6AE-4FCA-BB76-A4748CE5DE55}"/>
          </ac:spMkLst>
        </pc:spChg>
        <pc:spChg chg="add del">
          <ac:chgData name="Luis Muñoz C" userId="248eb39bd92a8b4b" providerId="LiveId" clId="{8F965062-9858-4D18-933F-49A9F6BB907F}" dt="2020-04-03T14:19:54.263" v="269" actId="26606"/>
          <ac:spMkLst>
            <pc:docMk/>
            <pc:sldMk cId="2091459511" sldId="272"/>
            <ac:spMk id="44" creationId="{08C9B587-E65E-4B52-B37C-ABEBB6E87928}"/>
          </ac:spMkLst>
        </pc:spChg>
        <pc:spChg chg="add del">
          <ac:chgData name="Luis Muñoz C" userId="248eb39bd92a8b4b" providerId="LiveId" clId="{8F965062-9858-4D18-933F-49A9F6BB907F}" dt="2020-04-03T10:59:27.625" v="134" actId="26606"/>
          <ac:spMkLst>
            <pc:docMk/>
            <pc:sldMk cId="2091459511" sldId="272"/>
            <ac:spMk id="45" creationId="{6D5BF818-2283-4CC9-A120-9225CEDFA6D2}"/>
          </ac:spMkLst>
        </pc:spChg>
        <pc:spChg chg="add del">
          <ac:chgData name="Luis Muñoz C" userId="248eb39bd92a8b4b" providerId="LiveId" clId="{8F965062-9858-4D18-933F-49A9F6BB907F}" dt="2020-04-03T14:19:55.233" v="271" actId="26606"/>
          <ac:spMkLst>
            <pc:docMk/>
            <pc:sldMk cId="2091459511" sldId="272"/>
            <ac:spMk id="46" creationId="{0671A8AE-40A1-4631-A6B8-581AFF065482}"/>
          </ac:spMkLst>
        </pc:spChg>
        <pc:spChg chg="add del">
          <ac:chgData name="Luis Muñoz C" userId="248eb39bd92a8b4b" providerId="LiveId" clId="{8F965062-9858-4D18-933F-49A9F6BB907F}" dt="2020-04-03T10:59:27.625" v="134" actId="26606"/>
          <ac:spMkLst>
            <pc:docMk/>
            <pc:sldMk cId="2091459511" sldId="272"/>
            <ac:spMk id="47" creationId="{063A42EF-20CC-4BCC-9D0B-222CF3AAE8C9}"/>
          </ac:spMkLst>
        </pc:spChg>
        <pc:spChg chg="add del">
          <ac:chgData name="Luis Muñoz C" userId="248eb39bd92a8b4b" providerId="LiveId" clId="{8F965062-9858-4D18-933F-49A9F6BB907F}" dt="2020-04-03T14:19:55.233" v="271" actId="26606"/>
          <ac:spMkLst>
            <pc:docMk/>
            <pc:sldMk cId="2091459511" sldId="272"/>
            <ac:spMk id="48" creationId="{A44CD100-6267-4E62-AA64-2182A3A6A1C0}"/>
          </ac:spMkLst>
        </pc:spChg>
        <pc:spChg chg="add del">
          <ac:chgData name="Luis Muñoz C" userId="248eb39bd92a8b4b" providerId="LiveId" clId="{8F965062-9858-4D18-933F-49A9F6BB907F}" dt="2020-04-03T14:25:18.149" v="481" actId="26606"/>
          <ac:spMkLst>
            <pc:docMk/>
            <pc:sldMk cId="2091459511" sldId="272"/>
            <ac:spMk id="50" creationId="{5A59F003-E00A-43F9-91DC-CC54E3B87466}"/>
          </ac:spMkLst>
        </pc:spChg>
        <pc:spChg chg="add del">
          <ac:chgData name="Luis Muñoz C" userId="248eb39bd92a8b4b" providerId="LiveId" clId="{8F965062-9858-4D18-933F-49A9F6BB907F}" dt="2020-04-03T14:25:18.149" v="481" actId="26606"/>
          <ac:spMkLst>
            <pc:docMk/>
            <pc:sldMk cId="2091459511" sldId="272"/>
            <ac:spMk id="51" creationId="{D74A4382-E3AD-430A-9A1F-DFA3E0E77A7D}"/>
          </ac:spMkLst>
        </pc:spChg>
        <pc:spChg chg="add del">
          <ac:chgData name="Luis Muñoz C" userId="248eb39bd92a8b4b" providerId="LiveId" clId="{8F965062-9858-4D18-933F-49A9F6BB907F}" dt="2020-04-03T16:16:12.306" v="1168" actId="26606"/>
          <ac:spMkLst>
            <pc:docMk/>
            <pc:sldMk cId="2091459511" sldId="272"/>
            <ac:spMk id="53" creationId="{5A59F003-E00A-43F9-91DC-CC54E3B87466}"/>
          </ac:spMkLst>
        </pc:spChg>
        <pc:spChg chg="add del">
          <ac:chgData name="Luis Muñoz C" userId="248eb39bd92a8b4b" providerId="LiveId" clId="{8F965062-9858-4D18-933F-49A9F6BB907F}" dt="2020-04-03T16:16:12.306" v="1168" actId="26606"/>
          <ac:spMkLst>
            <pc:docMk/>
            <pc:sldMk cId="2091459511" sldId="272"/>
            <ac:spMk id="54" creationId="{D74A4382-E3AD-430A-9A1F-DFA3E0E77A7D}"/>
          </ac:spMkLst>
        </pc:spChg>
        <pc:spChg chg="add del">
          <ac:chgData name="Luis Muñoz C" userId="248eb39bd92a8b4b" providerId="LiveId" clId="{8F965062-9858-4D18-933F-49A9F6BB907F}" dt="2020-04-03T14:25:09.856" v="479" actId="26606"/>
          <ac:spMkLst>
            <pc:docMk/>
            <pc:sldMk cId="2091459511" sldId="272"/>
            <ac:spMk id="56" creationId="{E91DC736-0EF8-4F87-9146-EBF1D2EE4D3D}"/>
          </ac:spMkLst>
        </pc:spChg>
        <pc:spChg chg="add del">
          <ac:chgData name="Luis Muñoz C" userId="248eb39bd92a8b4b" providerId="LiveId" clId="{8F965062-9858-4D18-933F-49A9F6BB907F}" dt="2020-04-03T14:25:09.856" v="479" actId="26606"/>
          <ac:spMkLst>
            <pc:docMk/>
            <pc:sldMk cId="2091459511" sldId="272"/>
            <ac:spMk id="58" creationId="{097CD68E-23E3-4007-8847-CD0944C4F7BE}"/>
          </ac:spMkLst>
        </pc:spChg>
        <pc:spChg chg="add del">
          <ac:chgData name="Luis Muñoz C" userId="248eb39bd92a8b4b" providerId="LiveId" clId="{8F965062-9858-4D18-933F-49A9F6BB907F}" dt="2020-04-03T16:16:12.306" v="1168" actId="26606"/>
          <ac:spMkLst>
            <pc:docMk/>
            <pc:sldMk cId="2091459511" sldId="272"/>
            <ac:spMk id="59" creationId="{E91DC736-0EF8-4F87-9146-EBF1D2EE4D3D}"/>
          </ac:spMkLst>
        </pc:spChg>
        <pc:spChg chg="add del">
          <ac:chgData name="Luis Muñoz C" userId="248eb39bd92a8b4b" providerId="LiveId" clId="{8F965062-9858-4D18-933F-49A9F6BB907F}" dt="2020-04-03T14:25:09.856" v="479" actId="26606"/>
          <ac:spMkLst>
            <pc:docMk/>
            <pc:sldMk cId="2091459511" sldId="272"/>
            <ac:spMk id="60" creationId="{AF2F604E-43BE-4DC3-B983-E071523364F8}"/>
          </ac:spMkLst>
        </pc:spChg>
        <pc:spChg chg="add del">
          <ac:chgData name="Luis Muñoz C" userId="248eb39bd92a8b4b" providerId="LiveId" clId="{8F965062-9858-4D18-933F-49A9F6BB907F}" dt="2020-04-03T16:16:12.306" v="1168" actId="26606"/>
          <ac:spMkLst>
            <pc:docMk/>
            <pc:sldMk cId="2091459511" sldId="272"/>
            <ac:spMk id="61" creationId="{097CD68E-23E3-4007-8847-CD0944C4F7BE}"/>
          </ac:spMkLst>
        </pc:spChg>
        <pc:spChg chg="add del">
          <ac:chgData name="Luis Muñoz C" userId="248eb39bd92a8b4b" providerId="LiveId" clId="{8F965062-9858-4D18-933F-49A9F6BB907F}" dt="2020-04-03T14:25:09.856" v="479" actId="26606"/>
          <ac:spMkLst>
            <pc:docMk/>
            <pc:sldMk cId="2091459511" sldId="272"/>
            <ac:spMk id="62" creationId="{08C9B587-E65E-4B52-B37C-ABEBB6E87928}"/>
          </ac:spMkLst>
        </pc:spChg>
        <pc:spChg chg="add del">
          <ac:chgData name="Luis Muñoz C" userId="248eb39bd92a8b4b" providerId="LiveId" clId="{8F965062-9858-4D18-933F-49A9F6BB907F}" dt="2020-04-03T16:16:12.306" v="1168" actId="26606"/>
          <ac:spMkLst>
            <pc:docMk/>
            <pc:sldMk cId="2091459511" sldId="272"/>
            <ac:spMk id="63" creationId="{AF2F604E-43BE-4DC3-B983-E071523364F8}"/>
          </ac:spMkLst>
        </pc:spChg>
        <pc:spChg chg="add del">
          <ac:chgData name="Luis Muñoz C" userId="248eb39bd92a8b4b" providerId="LiveId" clId="{8F965062-9858-4D18-933F-49A9F6BB907F}" dt="2020-04-03T16:16:12.306" v="1168" actId="26606"/>
          <ac:spMkLst>
            <pc:docMk/>
            <pc:sldMk cId="2091459511" sldId="272"/>
            <ac:spMk id="65" creationId="{08C9B587-E65E-4B52-B37C-ABEBB6E87928}"/>
          </ac:spMkLst>
        </pc:spChg>
        <pc:spChg chg="add del">
          <ac:chgData name="Luis Muñoz C" userId="248eb39bd92a8b4b" providerId="LiveId" clId="{8F965062-9858-4D18-933F-49A9F6BB907F}" dt="2020-04-03T14:24:54.362" v="472" actId="26606"/>
          <ac:spMkLst>
            <pc:docMk/>
            <pc:sldMk cId="2091459511" sldId="272"/>
            <ac:spMk id="67" creationId="{0671A8AE-40A1-4631-A6B8-581AFF065482}"/>
          </ac:spMkLst>
        </pc:spChg>
        <pc:spChg chg="add del">
          <ac:chgData name="Luis Muñoz C" userId="248eb39bd92a8b4b" providerId="LiveId" clId="{8F965062-9858-4D18-933F-49A9F6BB907F}" dt="2020-04-03T14:24:54.362" v="472" actId="26606"/>
          <ac:spMkLst>
            <pc:docMk/>
            <pc:sldMk cId="2091459511" sldId="272"/>
            <ac:spMk id="69" creationId="{A44CD100-6267-4E62-AA64-2182A3A6A1C0}"/>
          </ac:spMkLst>
        </pc:spChg>
        <pc:spChg chg="add del">
          <ac:chgData name="Luis Muñoz C" userId="248eb39bd92a8b4b" providerId="LiveId" clId="{8F965062-9858-4D18-933F-49A9F6BB907F}" dt="2020-04-03T14:24:54.362" v="472" actId="26606"/>
          <ac:spMkLst>
            <pc:docMk/>
            <pc:sldMk cId="2091459511" sldId="272"/>
            <ac:spMk id="71" creationId="{AF2F604E-43BE-4DC3-B983-E071523364F8}"/>
          </ac:spMkLst>
        </pc:spChg>
        <pc:spChg chg="add del">
          <ac:chgData name="Luis Muñoz C" userId="248eb39bd92a8b4b" providerId="LiveId" clId="{8F965062-9858-4D18-933F-49A9F6BB907F}" dt="2020-04-03T14:24:54.362" v="472" actId="26606"/>
          <ac:spMkLst>
            <pc:docMk/>
            <pc:sldMk cId="2091459511" sldId="272"/>
            <ac:spMk id="73" creationId="{08C9B587-E65E-4B52-B37C-ABEBB6E87928}"/>
          </ac:spMkLst>
        </pc:spChg>
        <pc:spChg chg="add del">
          <ac:chgData name="Luis Muñoz C" userId="248eb39bd92a8b4b" providerId="LiveId" clId="{8F965062-9858-4D18-933F-49A9F6BB907F}" dt="2020-04-03T14:24:56.901" v="474" actId="26606"/>
          <ac:spMkLst>
            <pc:docMk/>
            <pc:sldMk cId="2091459511" sldId="272"/>
            <ac:spMk id="75" creationId="{0671A8AE-40A1-4631-A6B8-581AFF065482}"/>
          </ac:spMkLst>
        </pc:spChg>
        <pc:spChg chg="add del">
          <ac:chgData name="Luis Muñoz C" userId="248eb39bd92a8b4b" providerId="LiveId" clId="{8F965062-9858-4D18-933F-49A9F6BB907F}" dt="2020-04-03T14:24:56.901" v="474" actId="26606"/>
          <ac:spMkLst>
            <pc:docMk/>
            <pc:sldMk cId="2091459511" sldId="272"/>
            <ac:spMk id="76" creationId="{A44CD100-6267-4E62-AA64-2182A3A6A1C0}"/>
          </ac:spMkLst>
        </pc:spChg>
        <pc:spChg chg="add del">
          <ac:chgData name="Luis Muñoz C" userId="248eb39bd92a8b4b" providerId="LiveId" clId="{8F965062-9858-4D18-933F-49A9F6BB907F}" dt="2020-04-03T14:24:58.107" v="476" actId="26606"/>
          <ac:spMkLst>
            <pc:docMk/>
            <pc:sldMk cId="2091459511" sldId="272"/>
            <ac:spMk id="78" creationId="{0671A8AE-40A1-4631-A6B8-581AFF065482}"/>
          </ac:spMkLst>
        </pc:spChg>
        <pc:spChg chg="add del">
          <ac:chgData name="Luis Muñoz C" userId="248eb39bd92a8b4b" providerId="LiveId" clId="{8F965062-9858-4D18-933F-49A9F6BB907F}" dt="2020-04-03T14:24:58.107" v="476" actId="26606"/>
          <ac:spMkLst>
            <pc:docMk/>
            <pc:sldMk cId="2091459511" sldId="272"/>
            <ac:spMk id="79" creationId="{A44CD100-6267-4E62-AA64-2182A3A6A1C0}"/>
          </ac:spMkLst>
        </pc:spChg>
        <pc:spChg chg="add del">
          <ac:chgData name="Luis Muñoz C" userId="248eb39bd92a8b4b" providerId="LiveId" clId="{8F965062-9858-4D18-933F-49A9F6BB907F}" dt="2020-04-03T14:24:58.107" v="476" actId="26606"/>
          <ac:spMkLst>
            <pc:docMk/>
            <pc:sldMk cId="2091459511" sldId="272"/>
            <ac:spMk id="80" creationId="{AF2F604E-43BE-4DC3-B983-E071523364F8}"/>
          </ac:spMkLst>
        </pc:spChg>
        <pc:spChg chg="add del">
          <ac:chgData name="Luis Muñoz C" userId="248eb39bd92a8b4b" providerId="LiveId" clId="{8F965062-9858-4D18-933F-49A9F6BB907F}" dt="2020-04-03T14:24:58.107" v="476" actId="26606"/>
          <ac:spMkLst>
            <pc:docMk/>
            <pc:sldMk cId="2091459511" sldId="272"/>
            <ac:spMk id="81" creationId="{08C9B587-E65E-4B52-B37C-ABEBB6E87928}"/>
          </ac:spMkLst>
        </pc:spChg>
        <pc:spChg chg="add del">
          <ac:chgData name="Luis Muñoz C" userId="248eb39bd92a8b4b" providerId="LiveId" clId="{8F965062-9858-4D18-933F-49A9F6BB907F}" dt="2020-04-03T14:25:09.034" v="478" actId="26606"/>
          <ac:spMkLst>
            <pc:docMk/>
            <pc:sldMk cId="2091459511" sldId="272"/>
            <ac:spMk id="83" creationId="{5A59F003-E00A-43F9-91DC-CC54E3B87466}"/>
          </ac:spMkLst>
        </pc:spChg>
        <pc:spChg chg="add del">
          <ac:chgData name="Luis Muñoz C" userId="248eb39bd92a8b4b" providerId="LiveId" clId="{8F965062-9858-4D18-933F-49A9F6BB907F}" dt="2020-04-03T14:25:09.034" v="478" actId="26606"/>
          <ac:spMkLst>
            <pc:docMk/>
            <pc:sldMk cId="2091459511" sldId="272"/>
            <ac:spMk id="84" creationId="{D74A4382-E3AD-430A-9A1F-DFA3E0E77A7D}"/>
          </ac:spMkLst>
        </pc:spChg>
        <pc:picChg chg="add mod ord">
          <ac:chgData name="Luis Muñoz C" userId="248eb39bd92a8b4b" providerId="LiveId" clId="{8F965062-9858-4D18-933F-49A9F6BB907F}" dt="2020-04-03T16:16:12.306" v="1168" actId="26606"/>
          <ac:picMkLst>
            <pc:docMk/>
            <pc:sldMk cId="2091459511" sldId="272"/>
            <ac:picMk id="3" creationId="{81BC1E6C-C3B7-4CC8-94E0-376993DF87B6}"/>
          </ac:picMkLst>
        </pc:picChg>
      </pc:sldChg>
      <pc:sldChg chg="addSp delSp modSp add mod setBg">
        <pc:chgData name="Luis Muñoz C" userId="248eb39bd92a8b4b" providerId="LiveId" clId="{8F965062-9858-4D18-933F-49A9F6BB907F}" dt="2020-04-03T14:51:04.402" v="973" actId="20577"/>
        <pc:sldMkLst>
          <pc:docMk/>
          <pc:sldMk cId="2216116345" sldId="273"/>
        </pc:sldMkLst>
        <pc:spChg chg="mod">
          <ac:chgData name="Luis Muñoz C" userId="248eb39bd92a8b4b" providerId="LiveId" clId="{8F965062-9858-4D18-933F-49A9F6BB907F}" dt="2020-04-03T14:50:44.386" v="948" actId="20577"/>
          <ac:spMkLst>
            <pc:docMk/>
            <pc:sldMk cId="2216116345" sldId="273"/>
            <ac:spMk id="2" creationId="{42ACF5B4-C38F-466F-8DC6-114860D2D9C0}"/>
          </ac:spMkLst>
        </pc:spChg>
        <pc:spChg chg="add del mod">
          <ac:chgData name="Luis Muñoz C" userId="248eb39bd92a8b4b" providerId="LiveId" clId="{8F965062-9858-4D18-933F-49A9F6BB907F}" dt="2020-04-03T14:50:03.146" v="916" actId="26606"/>
          <ac:spMkLst>
            <pc:docMk/>
            <pc:sldMk cId="2216116345" sldId="273"/>
            <ac:spMk id="3" creationId="{B71F84BA-9949-40C7-BF99-9BC60A4FCC92}"/>
          </ac:spMkLst>
        </pc:spChg>
        <pc:spChg chg="add">
          <ac:chgData name="Luis Muñoz C" userId="248eb39bd92a8b4b" providerId="LiveId" clId="{8F965062-9858-4D18-933F-49A9F6BB907F}" dt="2020-04-03T14:50:03.146" v="916" actId="26606"/>
          <ac:spMkLst>
            <pc:docMk/>
            <pc:sldMk cId="2216116345" sldId="273"/>
            <ac:spMk id="6" creationId="{7517A47C-B2E5-4B79-8061-D74B1311AF6E}"/>
          </ac:spMkLst>
        </pc:spChg>
        <pc:spChg chg="add">
          <ac:chgData name="Luis Muñoz C" userId="248eb39bd92a8b4b" providerId="LiveId" clId="{8F965062-9858-4D18-933F-49A9F6BB907F}" dt="2020-04-03T14:50:03.146" v="916" actId="26606"/>
          <ac:spMkLst>
            <pc:docMk/>
            <pc:sldMk cId="2216116345" sldId="273"/>
            <ac:spMk id="7" creationId="{C505E780-2083-4CB5-A42A-5E0E2908ECC3}"/>
          </ac:spMkLst>
        </pc:spChg>
        <pc:spChg chg="add del">
          <ac:chgData name="Luis Muñoz C" userId="248eb39bd92a8b4b" providerId="LiveId" clId="{8F965062-9858-4D18-933F-49A9F6BB907F}" dt="2020-04-03T14:49:32.524" v="910" actId="26606"/>
          <ac:spMkLst>
            <pc:docMk/>
            <pc:sldMk cId="2216116345" sldId="273"/>
            <ac:spMk id="8" creationId="{1C799903-48D5-4A31-A1A2-541072D9771E}"/>
          </ac:spMkLst>
        </pc:spChg>
        <pc:spChg chg="add">
          <ac:chgData name="Luis Muñoz C" userId="248eb39bd92a8b4b" providerId="LiveId" clId="{8F965062-9858-4D18-933F-49A9F6BB907F}" dt="2020-04-03T14:50:03.146" v="916" actId="26606"/>
          <ac:spMkLst>
            <pc:docMk/>
            <pc:sldMk cId="2216116345" sldId="273"/>
            <ac:spMk id="9" creationId="{D2C0AE1C-0118-41AE-8A10-7CDCBF10E96F}"/>
          </ac:spMkLst>
        </pc:spChg>
        <pc:spChg chg="add del">
          <ac:chgData name="Luis Muñoz C" userId="248eb39bd92a8b4b" providerId="LiveId" clId="{8F965062-9858-4D18-933F-49A9F6BB907F}" dt="2020-04-03T14:49:20.519" v="908" actId="26606"/>
          <ac:spMkLst>
            <pc:docMk/>
            <pc:sldMk cId="2216116345" sldId="273"/>
            <ac:spMk id="10" creationId="{81D377EB-C9D2-4ED0-86A6-740A297E3EAC}"/>
          </ac:spMkLst>
        </pc:spChg>
        <pc:spChg chg="add">
          <ac:chgData name="Luis Muñoz C" userId="248eb39bd92a8b4b" providerId="LiveId" clId="{8F965062-9858-4D18-933F-49A9F6BB907F}" dt="2020-04-03T14:50:03.146" v="916" actId="26606"/>
          <ac:spMkLst>
            <pc:docMk/>
            <pc:sldMk cId="2216116345" sldId="273"/>
            <ac:spMk id="11" creationId="{463EEC44-1BA3-44ED-81FC-A644B04B2A44}"/>
          </ac:spMkLst>
        </pc:spChg>
        <pc:spChg chg="add del">
          <ac:chgData name="Luis Muñoz C" userId="248eb39bd92a8b4b" providerId="LiveId" clId="{8F965062-9858-4D18-933F-49A9F6BB907F}" dt="2020-04-03T14:49:20.519" v="908" actId="26606"/>
          <ac:spMkLst>
            <pc:docMk/>
            <pc:sldMk cId="2216116345" sldId="273"/>
            <ac:spMk id="12" creationId="{066346BE-FDB4-4772-A696-0719490ABD64}"/>
          </ac:spMkLst>
        </pc:spChg>
        <pc:spChg chg="add del">
          <ac:chgData name="Luis Muñoz C" userId="248eb39bd92a8b4b" providerId="LiveId" clId="{8F965062-9858-4D18-933F-49A9F6BB907F}" dt="2020-04-03T14:49:20.519" v="908" actId="26606"/>
          <ac:spMkLst>
            <pc:docMk/>
            <pc:sldMk cId="2216116345" sldId="273"/>
            <ac:spMk id="14" creationId="{FB92FFCE-0C90-454E-AA25-D4EE9A6C39C5}"/>
          </ac:spMkLst>
        </pc:spChg>
        <pc:spChg chg="add del">
          <ac:chgData name="Luis Muñoz C" userId="248eb39bd92a8b4b" providerId="LiveId" clId="{8F965062-9858-4D18-933F-49A9F6BB907F}" dt="2020-04-03T14:49:32.524" v="910" actId="26606"/>
          <ac:spMkLst>
            <pc:docMk/>
            <pc:sldMk cId="2216116345" sldId="273"/>
            <ac:spMk id="16" creationId="{8EFFF109-FC58-4FD3-BE05-9775A1310F55}"/>
          </ac:spMkLst>
        </pc:spChg>
        <pc:spChg chg="add del">
          <ac:chgData name="Luis Muñoz C" userId="248eb39bd92a8b4b" providerId="LiveId" clId="{8F965062-9858-4D18-933F-49A9F6BB907F}" dt="2020-04-03T14:49:32.524" v="910" actId="26606"/>
          <ac:spMkLst>
            <pc:docMk/>
            <pc:sldMk cId="2216116345" sldId="273"/>
            <ac:spMk id="17" creationId="{E1B96AD6-92A9-4273-A62B-96A1C3E0BA95}"/>
          </ac:spMkLst>
        </pc:spChg>
        <pc:spChg chg="add del">
          <ac:chgData name="Luis Muñoz C" userId="248eb39bd92a8b4b" providerId="LiveId" clId="{8F965062-9858-4D18-933F-49A9F6BB907F}" dt="2020-04-03T14:49:32.524" v="910" actId="26606"/>
          <ac:spMkLst>
            <pc:docMk/>
            <pc:sldMk cId="2216116345" sldId="273"/>
            <ac:spMk id="18" creationId="{463EEC44-1BA3-44ED-81FC-A644B04B2A44}"/>
          </ac:spMkLst>
        </pc:spChg>
        <pc:spChg chg="add del">
          <ac:chgData name="Luis Muñoz C" userId="248eb39bd92a8b4b" providerId="LiveId" clId="{8F965062-9858-4D18-933F-49A9F6BB907F}" dt="2020-04-03T14:49:32.524" v="910" actId="26606"/>
          <ac:spMkLst>
            <pc:docMk/>
            <pc:sldMk cId="2216116345" sldId="273"/>
            <ac:spMk id="19" creationId="{B71F84BA-9949-40C7-BF99-9BC60A4FCC92}"/>
          </ac:spMkLst>
        </pc:spChg>
        <pc:graphicFrameChg chg="add del">
          <ac:chgData name="Luis Muñoz C" userId="248eb39bd92a8b4b" providerId="LiveId" clId="{8F965062-9858-4D18-933F-49A9F6BB907F}" dt="2020-04-03T14:49:20.519" v="908" actId="26606"/>
          <ac:graphicFrameMkLst>
            <pc:docMk/>
            <pc:sldMk cId="2216116345" sldId="273"/>
            <ac:graphicFrameMk id="5" creationId="{5EC49DCC-E79E-4AEC-B651-175C491A5741}"/>
          </ac:graphicFrameMkLst>
        </pc:graphicFrameChg>
        <pc:graphicFrameChg chg="add mod">
          <ac:chgData name="Luis Muñoz C" userId="248eb39bd92a8b4b" providerId="LiveId" clId="{8F965062-9858-4D18-933F-49A9F6BB907F}" dt="2020-04-03T14:51:04.402" v="973" actId="20577"/>
          <ac:graphicFrameMkLst>
            <pc:docMk/>
            <pc:sldMk cId="2216116345" sldId="273"/>
            <ac:graphicFrameMk id="13" creationId="{C7C3BA0A-5E38-4547-B5B5-58B037B03C03}"/>
          </ac:graphicFrameMkLst>
        </pc:graphicFrameChg>
      </pc:sldChg>
      <pc:sldChg chg="del">
        <pc:chgData name="Luis Muñoz C" userId="248eb39bd92a8b4b" providerId="LiveId" clId="{8F965062-9858-4D18-933F-49A9F6BB907F}" dt="2020-04-03T10:54:57.104" v="74" actId="47"/>
        <pc:sldMkLst>
          <pc:docMk/>
          <pc:sldMk cId="2407252897" sldId="273"/>
        </pc:sldMkLst>
      </pc:sldChg>
      <pc:sldChg chg="addSp delSp modSp add mod ord">
        <pc:chgData name="Luis Muñoz C" userId="248eb39bd92a8b4b" providerId="LiveId" clId="{8F965062-9858-4D18-933F-49A9F6BB907F}" dt="2020-04-04T03:32:08.198" v="1305" actId="1076"/>
        <pc:sldMkLst>
          <pc:docMk/>
          <pc:sldMk cId="3484469704" sldId="274"/>
        </pc:sldMkLst>
        <pc:spChg chg="mod">
          <ac:chgData name="Luis Muñoz C" userId="248eb39bd92a8b4b" providerId="LiveId" clId="{8F965062-9858-4D18-933F-49A9F6BB907F}" dt="2020-04-03T15:52:18.108" v="996" actId="20577"/>
          <ac:spMkLst>
            <pc:docMk/>
            <pc:sldMk cId="3484469704" sldId="274"/>
            <ac:spMk id="2" creationId="{292382A2-C51F-4453-A787-CDDC48842E93}"/>
          </ac:spMkLst>
        </pc:spChg>
        <pc:spChg chg="add mod">
          <ac:chgData name="Luis Muñoz C" userId="248eb39bd92a8b4b" providerId="LiveId" clId="{8F965062-9858-4D18-933F-49A9F6BB907F}" dt="2020-04-04T01:13:05.285" v="1204" actId="478"/>
          <ac:spMkLst>
            <pc:docMk/>
            <pc:sldMk cId="3484469704" sldId="274"/>
            <ac:spMk id="5" creationId="{E42D0CB1-F118-4165-AFF6-64AAC141C224}"/>
          </ac:spMkLst>
        </pc:spChg>
        <pc:spChg chg="add mod">
          <ac:chgData name="Luis Muñoz C" userId="248eb39bd92a8b4b" providerId="LiveId" clId="{8F965062-9858-4D18-933F-49A9F6BB907F}" dt="2020-04-04T03:29:17.450" v="1292" actId="478"/>
          <ac:spMkLst>
            <pc:docMk/>
            <pc:sldMk cId="3484469704" sldId="274"/>
            <ac:spMk id="6" creationId="{B5BFCB82-4DE8-47C2-9780-8F92EAA1BB90}"/>
          </ac:spMkLst>
        </pc:spChg>
        <pc:picChg chg="del mod">
          <ac:chgData name="Luis Muñoz C" userId="248eb39bd92a8b4b" providerId="LiveId" clId="{8F965062-9858-4D18-933F-49A9F6BB907F}" dt="2020-04-04T03:29:17.450" v="1292" actId="478"/>
          <ac:picMkLst>
            <pc:docMk/>
            <pc:sldMk cId="3484469704" sldId="274"/>
            <ac:picMk id="3" creationId="{28C229BF-910A-4878-8370-4A1F738E92FF}"/>
          </ac:picMkLst>
        </pc:picChg>
        <pc:picChg chg="del mod modCrop">
          <ac:chgData name="Luis Muñoz C" userId="248eb39bd92a8b4b" providerId="LiveId" clId="{8F965062-9858-4D18-933F-49A9F6BB907F}" dt="2020-04-04T01:13:05.285" v="1204" actId="478"/>
          <ac:picMkLst>
            <pc:docMk/>
            <pc:sldMk cId="3484469704" sldId="274"/>
            <ac:picMk id="4" creationId="{81A1906E-7C63-491F-8C48-47E583F88B48}"/>
          </ac:picMkLst>
        </pc:picChg>
        <pc:picChg chg="mod modCrop">
          <ac:chgData name="Luis Muñoz C" userId="248eb39bd92a8b4b" providerId="LiveId" clId="{8F965062-9858-4D18-933F-49A9F6BB907F}" dt="2020-04-04T03:32:08.198" v="1305" actId="1076"/>
          <ac:picMkLst>
            <pc:docMk/>
            <pc:sldMk cId="3484469704" sldId="274"/>
            <ac:picMk id="9" creationId="{88C44ADB-732B-4F24-8A94-01CE1B01A639}"/>
          </ac:picMkLst>
        </pc:picChg>
      </pc:sldChg>
      <pc:sldChg chg="addSp delSp modSp add mod ord">
        <pc:chgData name="Luis Muñoz C" userId="248eb39bd92a8b4b" providerId="LiveId" clId="{8F965062-9858-4D18-933F-49A9F6BB907F}" dt="2020-04-04T03:31:41.478" v="1298" actId="1076"/>
        <pc:sldMkLst>
          <pc:docMk/>
          <pc:sldMk cId="3949804419" sldId="275"/>
        </pc:sldMkLst>
        <pc:spChg chg="mod">
          <ac:chgData name="Luis Muñoz C" userId="248eb39bd92a8b4b" providerId="LiveId" clId="{8F965062-9858-4D18-933F-49A9F6BB907F}" dt="2020-04-03T15:52:24.772" v="1003" actId="20577"/>
          <ac:spMkLst>
            <pc:docMk/>
            <pc:sldMk cId="3949804419" sldId="275"/>
            <ac:spMk id="2" creationId="{FD7216C9-012A-48CC-8B44-34A4C0B18444}"/>
          </ac:spMkLst>
        </pc:spChg>
        <pc:spChg chg="add mod">
          <ac:chgData name="Luis Muñoz C" userId="248eb39bd92a8b4b" providerId="LiveId" clId="{8F965062-9858-4D18-933F-49A9F6BB907F}" dt="2020-04-04T03:29:19.485" v="1293" actId="478"/>
          <ac:spMkLst>
            <pc:docMk/>
            <pc:sldMk cId="3949804419" sldId="275"/>
            <ac:spMk id="5" creationId="{E1EDE29C-1844-4B3D-9268-1D1E4D63FFB4}"/>
          </ac:spMkLst>
        </pc:spChg>
        <pc:picChg chg="mod modCrop">
          <ac:chgData name="Luis Muñoz C" userId="248eb39bd92a8b4b" providerId="LiveId" clId="{8F965062-9858-4D18-933F-49A9F6BB907F}" dt="2020-04-04T03:31:41.478" v="1298" actId="1076"/>
          <ac:picMkLst>
            <pc:docMk/>
            <pc:sldMk cId="3949804419" sldId="275"/>
            <ac:picMk id="3" creationId="{CFBEE5FE-0B83-44C7-A924-38BDA190C7B8}"/>
          </ac:picMkLst>
        </pc:picChg>
        <pc:picChg chg="del mod modCrop">
          <ac:chgData name="Luis Muñoz C" userId="248eb39bd92a8b4b" providerId="LiveId" clId="{8F965062-9858-4D18-933F-49A9F6BB907F}" dt="2020-04-04T03:29:19.485" v="1293" actId="478"/>
          <ac:picMkLst>
            <pc:docMk/>
            <pc:sldMk cId="3949804419" sldId="275"/>
            <ac:picMk id="4" creationId="{EC8E7863-DA3E-43DC-9DEB-EA9C4BE20E1E}"/>
          </ac:picMkLst>
        </pc:picChg>
      </pc:sldChg>
    </pc:docChg>
  </pc:docChgLst>
  <pc:docChgLst>
    <pc:chgData name="Luis Muñoz C" userId="248eb39bd92a8b4b" providerId="Windows Live" clId="Web-{991A4DC9-C8EF-488E-876B-FABCEF5A8BBB}"/>
    <pc:docChg chg="delSld">
      <pc:chgData name="Luis Muñoz C" userId="248eb39bd92a8b4b" providerId="Windows Live" clId="Web-{991A4DC9-C8EF-488E-876B-FABCEF5A8BBB}" dt="2020-04-04T04:06:59.943" v="0"/>
      <pc:docMkLst>
        <pc:docMk/>
      </pc:docMkLst>
      <pc:sldChg chg="del">
        <pc:chgData name="Luis Muñoz C" userId="248eb39bd92a8b4b" providerId="Windows Live" clId="Web-{991A4DC9-C8EF-488E-876B-FABCEF5A8BBB}" dt="2020-04-04T04:06:59.943" v="0"/>
        <pc:sldMkLst>
          <pc:docMk/>
          <pc:sldMk cId="588530630" sldId="265"/>
        </pc:sldMkLst>
      </pc:sldChg>
    </pc:docChg>
  </pc:docChgLst>
  <pc:docChgLst>
    <pc:chgData name="Igi Brkic" userId="a1602c5cb7328029" providerId="LiveId" clId="{6E5CAF57-C9AF-458D-A2BF-7BA44E22D183}"/>
    <pc:docChg chg="undo custSel delSld modSld">
      <pc:chgData name="Igi Brkic" userId="a1602c5cb7328029" providerId="LiveId" clId="{6E5CAF57-C9AF-458D-A2BF-7BA44E22D183}" dt="2020-04-04T03:30:53.167" v="164" actId="20577"/>
      <pc:docMkLst>
        <pc:docMk/>
      </pc:docMkLst>
      <pc:sldChg chg="modSp mod">
        <pc:chgData name="Igi Brkic" userId="a1602c5cb7328029" providerId="LiveId" clId="{6E5CAF57-C9AF-458D-A2BF-7BA44E22D183}" dt="2020-04-04T03:06:32.928" v="67" actId="1076"/>
        <pc:sldMkLst>
          <pc:docMk/>
          <pc:sldMk cId="4166907120" sldId="258"/>
        </pc:sldMkLst>
        <pc:spChg chg="mod">
          <ac:chgData name="Igi Brkic" userId="a1602c5cb7328029" providerId="LiveId" clId="{6E5CAF57-C9AF-458D-A2BF-7BA44E22D183}" dt="2020-04-04T03:06:32.928" v="67" actId="1076"/>
          <ac:spMkLst>
            <pc:docMk/>
            <pc:sldMk cId="4166907120" sldId="258"/>
            <ac:spMk id="2" creationId="{7EF0E9AA-3153-4F3E-9F8E-F57E7E62B456}"/>
          </ac:spMkLst>
        </pc:spChg>
      </pc:sldChg>
      <pc:sldChg chg="modSp mod">
        <pc:chgData name="Igi Brkic" userId="a1602c5cb7328029" providerId="LiveId" clId="{6E5CAF57-C9AF-458D-A2BF-7BA44E22D183}" dt="2020-04-04T03:03:14.917" v="10" actId="1076"/>
        <pc:sldMkLst>
          <pc:docMk/>
          <pc:sldMk cId="1058073208" sldId="260"/>
        </pc:sldMkLst>
        <pc:picChg chg="mod">
          <ac:chgData name="Igi Brkic" userId="a1602c5cb7328029" providerId="LiveId" clId="{6E5CAF57-C9AF-458D-A2BF-7BA44E22D183}" dt="2020-04-04T03:03:14.917" v="10" actId="1076"/>
          <ac:picMkLst>
            <pc:docMk/>
            <pc:sldMk cId="1058073208" sldId="260"/>
            <ac:picMk id="7" creationId="{728D5AAB-0B4D-4535-962B-4E8583B46DAE}"/>
          </ac:picMkLst>
        </pc:picChg>
      </pc:sldChg>
      <pc:sldChg chg="modSp mod">
        <pc:chgData name="Igi Brkic" userId="a1602c5cb7328029" providerId="LiveId" clId="{6E5CAF57-C9AF-458D-A2BF-7BA44E22D183}" dt="2020-04-04T03:05:17.896" v="60" actId="1076"/>
        <pc:sldMkLst>
          <pc:docMk/>
          <pc:sldMk cId="2862150951" sldId="262"/>
        </pc:sldMkLst>
        <pc:spChg chg="mod">
          <ac:chgData name="Igi Brkic" userId="a1602c5cb7328029" providerId="LiveId" clId="{6E5CAF57-C9AF-458D-A2BF-7BA44E22D183}" dt="2020-04-04T03:05:09.832" v="59" actId="20577"/>
          <ac:spMkLst>
            <pc:docMk/>
            <pc:sldMk cId="2862150951" sldId="262"/>
            <ac:spMk id="2" creationId="{592C6C3B-D731-4064-B3BD-D334C18A17BD}"/>
          </ac:spMkLst>
        </pc:spChg>
        <pc:graphicFrameChg chg="mod">
          <ac:chgData name="Igi Brkic" userId="a1602c5cb7328029" providerId="LiveId" clId="{6E5CAF57-C9AF-458D-A2BF-7BA44E22D183}" dt="2020-04-04T03:05:17.896" v="60" actId="1076"/>
          <ac:graphicFrameMkLst>
            <pc:docMk/>
            <pc:sldMk cId="2862150951" sldId="262"/>
            <ac:graphicFrameMk id="119" creationId="{D6099656-EBBC-4177-84C5-D878C6E4833C}"/>
          </ac:graphicFrameMkLst>
        </pc:graphicFrameChg>
      </pc:sldChg>
      <pc:sldChg chg="modSp">
        <pc:chgData name="Igi Brkic" userId="a1602c5cb7328029" providerId="LiveId" clId="{6E5CAF57-C9AF-458D-A2BF-7BA44E22D183}" dt="2020-04-04T03:04:36.272" v="38" actId="1037"/>
        <pc:sldMkLst>
          <pc:docMk/>
          <pc:sldMk cId="389994803" sldId="263"/>
        </pc:sldMkLst>
        <pc:graphicFrameChg chg="mod">
          <ac:chgData name="Igi Brkic" userId="a1602c5cb7328029" providerId="LiveId" clId="{6E5CAF57-C9AF-458D-A2BF-7BA44E22D183}" dt="2020-04-04T03:04:36.272" v="38" actId="1037"/>
          <ac:graphicFrameMkLst>
            <pc:docMk/>
            <pc:sldMk cId="389994803" sldId="263"/>
            <ac:graphicFrameMk id="75" creationId="{0FB524C4-1D9A-4511-8D35-AC95BC6D049E}"/>
          </ac:graphicFrameMkLst>
        </pc:graphicFrameChg>
      </pc:sldChg>
      <pc:sldChg chg="modSp mod modNotesTx">
        <pc:chgData name="Igi Brkic" userId="a1602c5cb7328029" providerId="LiveId" clId="{6E5CAF57-C9AF-458D-A2BF-7BA44E22D183}" dt="2020-04-04T03:30:53.167" v="164" actId="20577"/>
        <pc:sldMkLst>
          <pc:docMk/>
          <pc:sldMk cId="588530630" sldId="265"/>
        </pc:sldMkLst>
        <pc:spChg chg="mod">
          <ac:chgData name="Igi Brkic" userId="a1602c5cb7328029" providerId="LiveId" clId="{6E5CAF57-C9AF-458D-A2BF-7BA44E22D183}" dt="2020-04-04T03:09:39.055" v="89" actId="20577"/>
          <ac:spMkLst>
            <pc:docMk/>
            <pc:sldMk cId="588530630" sldId="265"/>
            <ac:spMk id="5" creationId="{8BF52B07-F196-4E5C-BF50-FCEF49B3951B}"/>
          </ac:spMkLst>
        </pc:spChg>
      </pc:sldChg>
      <pc:sldChg chg="del">
        <pc:chgData name="Igi Brkic" userId="a1602c5cb7328029" providerId="LiveId" clId="{6E5CAF57-C9AF-458D-A2BF-7BA44E22D183}" dt="2020-04-03T20:28:37.809" v="0" actId="2696"/>
        <pc:sldMkLst>
          <pc:docMk/>
          <pc:sldMk cId="2067924227" sldId="271"/>
        </pc:sldMkLst>
      </pc:sldChg>
      <pc:sldChg chg="modSp mod">
        <pc:chgData name="Igi Brkic" userId="a1602c5cb7328029" providerId="LiveId" clId="{6E5CAF57-C9AF-458D-A2BF-7BA44E22D183}" dt="2020-04-04T03:05:30.008" v="61" actId="1076"/>
        <pc:sldMkLst>
          <pc:docMk/>
          <pc:sldMk cId="2216116345" sldId="273"/>
        </pc:sldMkLst>
        <pc:graphicFrameChg chg="mod">
          <ac:chgData name="Igi Brkic" userId="a1602c5cb7328029" providerId="LiveId" clId="{6E5CAF57-C9AF-458D-A2BF-7BA44E22D183}" dt="2020-04-04T03:05:30.008" v="61" actId="1076"/>
          <ac:graphicFrameMkLst>
            <pc:docMk/>
            <pc:sldMk cId="2216116345" sldId="273"/>
            <ac:graphicFrameMk id="13" creationId="{C7C3BA0A-5E38-4547-B5B5-58B037B03C03}"/>
          </ac:graphicFrameMkLst>
        </pc:graphicFrameChg>
      </pc:sldChg>
      <pc:sldChg chg="modSp mod">
        <pc:chgData name="Igi Brkic" userId="a1602c5cb7328029" providerId="LiveId" clId="{6E5CAF57-C9AF-458D-A2BF-7BA44E22D183}" dt="2020-04-04T03:05:51.223" v="65" actId="14100"/>
        <pc:sldMkLst>
          <pc:docMk/>
          <pc:sldMk cId="3484469704" sldId="274"/>
        </pc:sldMkLst>
        <pc:picChg chg="mod">
          <ac:chgData name="Igi Brkic" userId="a1602c5cb7328029" providerId="LiveId" clId="{6E5CAF57-C9AF-458D-A2BF-7BA44E22D183}" dt="2020-04-04T03:05:51.223" v="65" actId="14100"/>
          <ac:picMkLst>
            <pc:docMk/>
            <pc:sldMk cId="3484469704" sldId="274"/>
            <ac:picMk id="3" creationId="{28C229BF-910A-4878-8370-4A1F738E92FF}"/>
          </ac:picMkLst>
        </pc:picChg>
      </pc:sldChg>
      <pc:sldChg chg="modSp mod">
        <pc:chgData name="Igi Brkic" userId="a1602c5cb7328029" providerId="LiveId" clId="{6E5CAF57-C9AF-458D-A2BF-7BA44E22D183}" dt="2020-04-04T03:05:37.808" v="62" actId="1076"/>
        <pc:sldMkLst>
          <pc:docMk/>
          <pc:sldMk cId="3949804419" sldId="275"/>
        </pc:sldMkLst>
        <pc:picChg chg="mod">
          <ac:chgData name="Igi Brkic" userId="a1602c5cb7328029" providerId="LiveId" clId="{6E5CAF57-C9AF-458D-A2BF-7BA44E22D183}" dt="2020-04-04T03:05:37.808" v="62" actId="1076"/>
          <ac:picMkLst>
            <pc:docMk/>
            <pc:sldMk cId="3949804419" sldId="275"/>
            <ac:picMk id="4" creationId="{EC8E7863-DA3E-43DC-9DEB-EA9C4BE20E1E}"/>
          </ac:picMkLst>
        </pc:picChg>
      </pc:sldChg>
    </pc:docChg>
  </pc:docChgLst>
  <pc:docChgLst>
    <pc:chgData name="Guest User" providerId="Windows Live" clId="Web-{5F22BA48-AE62-4985-AEA2-B57686C8F939}"/>
    <pc:docChg chg="modSld">
      <pc:chgData name="Guest User" userId="" providerId="Windows Live" clId="Web-{5F22BA48-AE62-4985-AEA2-B57686C8F939}" dt="2020-04-03T15:49:38.522" v="5" actId="14100"/>
      <pc:docMkLst>
        <pc:docMk/>
      </pc:docMkLst>
      <pc:sldChg chg="addSp delSp modSp">
        <pc:chgData name="Guest User" userId="" providerId="Windows Live" clId="Web-{5F22BA48-AE62-4985-AEA2-B57686C8F939}" dt="2020-04-03T15:49:38.522" v="5" actId="14100"/>
        <pc:sldMkLst>
          <pc:docMk/>
          <pc:sldMk cId="3484469704" sldId="274"/>
        </pc:sldMkLst>
        <pc:spChg chg="del">
          <ac:chgData name="Guest User" userId="" providerId="Windows Live" clId="Web-{5F22BA48-AE62-4985-AEA2-B57686C8F939}" dt="2020-04-03T15:49:08.990" v="0"/>
          <ac:spMkLst>
            <pc:docMk/>
            <pc:sldMk cId="3484469704" sldId="274"/>
            <ac:spMk id="3" creationId="{45BA8578-E446-4A68-8046-B16DBB8E23E8}"/>
          </ac:spMkLst>
        </pc:spChg>
        <pc:picChg chg="add mod ord modCrop">
          <ac:chgData name="Guest User" userId="" providerId="Windows Live" clId="Web-{5F22BA48-AE62-4985-AEA2-B57686C8F939}" dt="2020-04-03T15:49:38.522" v="5" actId="14100"/>
          <ac:picMkLst>
            <pc:docMk/>
            <pc:sldMk cId="3484469704" sldId="274"/>
            <ac:picMk id="4" creationId="{81A1906E-7C63-491F-8C48-47E583F88B48}"/>
          </ac:picMkLst>
        </pc:picChg>
      </pc:sldChg>
    </pc:docChg>
  </pc:docChgLst>
  <pc:docChgLst>
    <pc:chgData name="Guest User" providerId="Windows Live" clId="Web-{B92FBB70-C2AF-435D-9FB4-4B726ADAD053}"/>
    <pc:docChg chg="modSld">
      <pc:chgData name="Guest User" userId="" providerId="Windows Live" clId="Web-{B92FBB70-C2AF-435D-9FB4-4B726ADAD053}" dt="2020-04-04T03:43:57.209" v="11" actId="1076"/>
      <pc:docMkLst>
        <pc:docMk/>
      </pc:docMkLst>
      <pc:sldChg chg="modSp">
        <pc:chgData name="Guest User" userId="" providerId="Windows Live" clId="Web-{B92FBB70-C2AF-435D-9FB4-4B726ADAD053}" dt="2020-04-04T03:06:18.898" v="10" actId="1076"/>
        <pc:sldMkLst>
          <pc:docMk/>
          <pc:sldMk cId="4166907120" sldId="258"/>
        </pc:sldMkLst>
        <pc:graphicFrameChg chg="mod">
          <ac:chgData name="Guest User" userId="" providerId="Windows Live" clId="Web-{B92FBB70-C2AF-435D-9FB4-4B726ADAD053}" dt="2020-04-04T03:06:18.898" v="10" actId="1076"/>
          <ac:graphicFrameMkLst>
            <pc:docMk/>
            <pc:sldMk cId="4166907120" sldId="258"/>
            <ac:graphicFrameMk id="41" creationId="{576BA9CB-6554-4B08-8D0E-C894E4B7EDA0}"/>
          </ac:graphicFrameMkLst>
        </pc:graphicFrameChg>
      </pc:sldChg>
      <pc:sldChg chg="modSp">
        <pc:chgData name="Guest User" userId="" providerId="Windows Live" clId="Web-{B92FBB70-C2AF-435D-9FB4-4B726ADAD053}" dt="2020-04-04T03:04:25.539" v="2" actId="1076"/>
        <pc:sldMkLst>
          <pc:docMk/>
          <pc:sldMk cId="2367052515" sldId="259"/>
        </pc:sldMkLst>
        <pc:graphicFrameChg chg="mod">
          <ac:chgData name="Guest User" userId="" providerId="Windows Live" clId="Web-{B92FBB70-C2AF-435D-9FB4-4B726ADAD053}" dt="2020-04-04T03:04:25.539" v="2" actId="1076"/>
          <ac:graphicFrameMkLst>
            <pc:docMk/>
            <pc:sldMk cId="2367052515" sldId="259"/>
            <ac:graphicFrameMk id="47" creationId="{2EC00909-C7FB-419B-BE1F-54528B146DDF}"/>
          </ac:graphicFrameMkLst>
        </pc:graphicFrameChg>
      </pc:sldChg>
      <pc:sldChg chg="modSp">
        <pc:chgData name="Guest User" userId="" providerId="Windows Live" clId="Web-{B92FBB70-C2AF-435D-9FB4-4B726ADAD053}" dt="2020-04-04T03:04:47.070" v="4" actId="1076"/>
        <pc:sldMkLst>
          <pc:docMk/>
          <pc:sldMk cId="1058073208" sldId="260"/>
        </pc:sldMkLst>
        <pc:picChg chg="mod">
          <ac:chgData name="Guest User" userId="" providerId="Windows Live" clId="Web-{B92FBB70-C2AF-435D-9FB4-4B726ADAD053}" dt="2020-04-04T03:04:47.070" v="4" actId="1076"/>
          <ac:picMkLst>
            <pc:docMk/>
            <pc:sldMk cId="1058073208" sldId="260"/>
            <ac:picMk id="7" creationId="{728D5AAB-0B4D-4535-962B-4E8583B46DAE}"/>
          </ac:picMkLst>
        </pc:picChg>
      </pc:sldChg>
      <pc:sldChg chg="modSp">
        <pc:chgData name="Guest User" userId="" providerId="Windows Live" clId="Web-{B92FBB70-C2AF-435D-9FB4-4B726ADAD053}" dt="2020-04-04T03:05:04.649" v="6" actId="1076"/>
        <pc:sldMkLst>
          <pc:docMk/>
          <pc:sldMk cId="3567730788" sldId="261"/>
        </pc:sldMkLst>
        <pc:spChg chg="mod">
          <ac:chgData name="Guest User" userId="" providerId="Windows Live" clId="Web-{B92FBB70-C2AF-435D-9FB4-4B726ADAD053}" dt="2020-04-04T03:05:04.649" v="6" actId="1076"/>
          <ac:spMkLst>
            <pc:docMk/>
            <pc:sldMk cId="3567730788" sldId="261"/>
            <ac:spMk id="5" creationId="{CB1DED01-B7C0-7B4F-B519-83F4C5BF2FD8}"/>
          </ac:spMkLst>
        </pc:spChg>
        <pc:graphicFrameChg chg="mod">
          <ac:chgData name="Guest User" userId="" providerId="Windows Live" clId="Web-{B92FBB70-C2AF-435D-9FB4-4B726ADAD053}" dt="2020-04-04T03:04:59.992" v="5" actId="1076"/>
          <ac:graphicFrameMkLst>
            <pc:docMk/>
            <pc:sldMk cId="3567730788" sldId="261"/>
            <ac:graphicFrameMk id="4" creationId="{9FFDC02D-B23C-D64B-A20D-E11814DB3011}"/>
          </ac:graphicFrameMkLst>
        </pc:graphicFrameChg>
      </pc:sldChg>
      <pc:sldChg chg="modSp">
        <pc:chgData name="Guest User" userId="" providerId="Windows Live" clId="Web-{B92FBB70-C2AF-435D-9FB4-4B726ADAD053}" dt="2020-04-04T03:05:12.211" v="7" actId="1076"/>
        <pc:sldMkLst>
          <pc:docMk/>
          <pc:sldMk cId="680210100" sldId="269"/>
        </pc:sldMkLst>
        <pc:picChg chg="mod">
          <ac:chgData name="Guest User" userId="" providerId="Windows Live" clId="Web-{B92FBB70-C2AF-435D-9FB4-4B726ADAD053}" dt="2020-04-04T03:05:12.211" v="7" actId="1076"/>
          <ac:picMkLst>
            <pc:docMk/>
            <pc:sldMk cId="680210100" sldId="269"/>
            <ac:picMk id="9" creationId="{38A50F17-AB7C-4C01-8169-E8556D1C2FAB}"/>
          </ac:picMkLst>
        </pc:picChg>
      </pc:sldChg>
      <pc:sldChg chg="modSp">
        <pc:chgData name="Guest User" userId="" providerId="Windows Live" clId="Web-{B92FBB70-C2AF-435D-9FB4-4B726ADAD053}" dt="2020-04-04T03:05:22.477" v="9" actId="1076"/>
        <pc:sldMkLst>
          <pc:docMk/>
          <pc:sldMk cId="88173223" sldId="270"/>
        </pc:sldMkLst>
        <pc:spChg chg="mod">
          <ac:chgData name="Guest User" userId="" providerId="Windows Live" clId="Web-{B92FBB70-C2AF-435D-9FB4-4B726ADAD053}" dt="2020-04-04T03:05:22.477" v="9" actId="1076"/>
          <ac:spMkLst>
            <pc:docMk/>
            <pc:sldMk cId="88173223" sldId="270"/>
            <ac:spMk id="2" creationId="{12CF23C8-4078-4207-870C-FF67AA9406CC}"/>
          </ac:spMkLst>
        </pc:spChg>
        <pc:picChg chg="mod">
          <ac:chgData name="Guest User" userId="" providerId="Windows Live" clId="Web-{B92FBB70-C2AF-435D-9FB4-4B726ADAD053}" dt="2020-04-04T03:05:20.055" v="8" actId="1076"/>
          <ac:picMkLst>
            <pc:docMk/>
            <pc:sldMk cId="88173223" sldId="270"/>
            <ac:picMk id="5" creationId="{CC386557-1729-427E-960B-19F7001E9594}"/>
          </ac:picMkLst>
        </pc:picChg>
      </pc:sldChg>
      <pc:sldChg chg="modSp">
        <pc:chgData name="Guest User" userId="" providerId="Windows Live" clId="Web-{B92FBB70-C2AF-435D-9FB4-4B726ADAD053}" dt="2020-04-04T03:43:57.209" v="11" actId="1076"/>
        <pc:sldMkLst>
          <pc:docMk/>
          <pc:sldMk cId="3949804419" sldId="275"/>
        </pc:sldMkLst>
        <pc:picChg chg="mod">
          <ac:chgData name="Guest User" userId="" providerId="Windows Live" clId="Web-{B92FBB70-C2AF-435D-9FB4-4B726ADAD053}" dt="2020-04-04T03:43:57.209" v="11" actId="1076"/>
          <ac:picMkLst>
            <pc:docMk/>
            <pc:sldMk cId="3949804419" sldId="275"/>
            <ac:picMk id="3" creationId="{CFBEE5FE-0B83-44C7-A924-38BDA190C7B8}"/>
          </ac:picMkLst>
        </pc:picChg>
      </pc:sldChg>
      <pc:sldChg chg="modSp">
        <pc:chgData name="Guest User" userId="" providerId="Windows Live" clId="Web-{B92FBB70-C2AF-435D-9FB4-4B726ADAD053}" dt="2020-04-04T03:04:36.008" v="3" actId="1076"/>
        <pc:sldMkLst>
          <pc:docMk/>
          <pc:sldMk cId="2050813609" sldId="276"/>
        </pc:sldMkLst>
        <pc:graphicFrameChg chg="mod">
          <ac:chgData name="Guest User" userId="" providerId="Windows Live" clId="Web-{B92FBB70-C2AF-435D-9FB4-4B726ADAD053}" dt="2020-04-04T03:04:36.008" v="3" actId="1076"/>
          <ac:graphicFrameMkLst>
            <pc:docMk/>
            <pc:sldMk cId="2050813609" sldId="276"/>
            <ac:graphicFrameMk id="9" creationId="{F9CCF144-52B3-4BAF-928B-215777101CFF}"/>
          </ac:graphicFrameMkLst>
        </pc:graphicFrameChg>
      </pc:sldChg>
    </pc:docChg>
  </pc:docChgLst>
  <pc:docChgLst>
    <pc:chgData name="Isidor" userId="b8fdba6d-1520-4188-9e87-1b346be4d728" providerId="ADAL" clId="{436E132B-B92C-4876-8415-E19A79CF004F}"/>
    <pc:docChg chg="undo custSel mod addSld delSld modSld">
      <pc:chgData name="Isidor" userId="b8fdba6d-1520-4188-9e87-1b346be4d728" providerId="ADAL" clId="{436E132B-B92C-4876-8415-E19A79CF004F}" dt="2020-04-03T03:55:00.934" v="601" actId="14100"/>
      <pc:docMkLst>
        <pc:docMk/>
      </pc:docMkLst>
      <pc:sldChg chg="addSp delSp modSp mod">
        <pc:chgData name="Isidor" userId="b8fdba6d-1520-4188-9e87-1b346be4d728" providerId="ADAL" clId="{436E132B-B92C-4876-8415-E19A79CF004F}" dt="2020-04-02T20:37:55.986" v="359" actId="20577"/>
        <pc:sldMkLst>
          <pc:docMk/>
          <pc:sldMk cId="2367052515" sldId="259"/>
        </pc:sldMkLst>
        <pc:spChg chg="mod">
          <ac:chgData name="Isidor" userId="b8fdba6d-1520-4188-9e87-1b346be4d728" providerId="ADAL" clId="{436E132B-B92C-4876-8415-E19A79CF004F}" dt="2020-04-02T20:22:37.825" v="126" actId="26606"/>
          <ac:spMkLst>
            <pc:docMk/>
            <pc:sldMk cId="2367052515" sldId="259"/>
            <ac:spMk id="2" creationId="{36EFFC1A-03A8-4CD5-B549-214A83CFA519}"/>
          </ac:spMkLst>
        </pc:spChg>
        <pc:spChg chg="del">
          <ac:chgData name="Isidor" userId="b8fdba6d-1520-4188-9e87-1b346be4d728" providerId="ADAL" clId="{436E132B-B92C-4876-8415-E19A79CF004F}" dt="2020-04-02T20:19:10.960" v="49" actId="26606"/>
          <ac:spMkLst>
            <pc:docMk/>
            <pc:sldMk cId="2367052515" sldId="259"/>
            <ac:spMk id="21" creationId="{BC68A55F-7B32-44D8-AEE5-1AF40532656C}"/>
          </ac:spMkLst>
        </pc:spChg>
        <pc:spChg chg="del">
          <ac:chgData name="Isidor" userId="b8fdba6d-1520-4188-9e87-1b346be4d728" providerId="ADAL" clId="{436E132B-B92C-4876-8415-E19A79CF004F}" dt="2020-04-02T20:19:10.960" v="49" actId="26606"/>
          <ac:spMkLst>
            <pc:docMk/>
            <pc:sldMk cId="2367052515" sldId="259"/>
            <ac:spMk id="22" creationId="{CD1AAA2C-FBBE-42AA-B869-31D524B7653F}"/>
          </ac:spMkLst>
        </pc:spChg>
        <pc:spChg chg="del">
          <ac:chgData name="Isidor" userId="b8fdba6d-1520-4188-9e87-1b346be4d728" providerId="ADAL" clId="{436E132B-B92C-4876-8415-E19A79CF004F}" dt="2020-04-02T20:19:10.960" v="49" actId="26606"/>
          <ac:spMkLst>
            <pc:docMk/>
            <pc:sldMk cId="2367052515" sldId="259"/>
            <ac:spMk id="23" creationId="{5F937BBF-9326-4230-AB1B-F1795E350559}"/>
          </ac:spMkLst>
        </pc:spChg>
        <pc:spChg chg="add del">
          <ac:chgData name="Isidor" userId="b8fdba6d-1520-4188-9e87-1b346be4d728" providerId="ADAL" clId="{436E132B-B92C-4876-8415-E19A79CF004F}" dt="2020-04-02T20:19:52.330" v="61" actId="26606"/>
          <ac:spMkLst>
            <pc:docMk/>
            <pc:sldMk cId="2367052515" sldId="259"/>
            <ac:spMk id="28" creationId="{B5416EBC-B41E-4F8A-BE9F-07301B682CBD}"/>
          </ac:spMkLst>
        </pc:spChg>
        <pc:spChg chg="add del">
          <ac:chgData name="Isidor" userId="b8fdba6d-1520-4188-9e87-1b346be4d728" providerId="ADAL" clId="{436E132B-B92C-4876-8415-E19A79CF004F}" dt="2020-04-02T20:19:52.330" v="61" actId="26606"/>
          <ac:spMkLst>
            <pc:docMk/>
            <pc:sldMk cId="2367052515" sldId="259"/>
            <ac:spMk id="30" creationId="{AFF79527-C7F1-4E06-8126-A8E8C5FEBFCA}"/>
          </ac:spMkLst>
        </pc:spChg>
        <pc:spChg chg="add del">
          <ac:chgData name="Isidor" userId="b8fdba6d-1520-4188-9e87-1b346be4d728" providerId="ADAL" clId="{436E132B-B92C-4876-8415-E19A79CF004F}" dt="2020-04-02T20:19:52.330" v="61" actId="26606"/>
          <ac:spMkLst>
            <pc:docMk/>
            <pc:sldMk cId="2367052515" sldId="259"/>
            <ac:spMk id="32" creationId="{55986208-8A53-4E92-9197-6B57BCCB2F37}"/>
          </ac:spMkLst>
        </pc:spChg>
        <pc:spChg chg="add del">
          <ac:chgData name="Isidor" userId="b8fdba6d-1520-4188-9e87-1b346be4d728" providerId="ADAL" clId="{436E132B-B92C-4876-8415-E19A79CF004F}" dt="2020-04-02T20:19:52.294" v="60" actId="26606"/>
          <ac:spMkLst>
            <pc:docMk/>
            <pc:sldMk cId="2367052515" sldId="259"/>
            <ac:spMk id="37" creationId="{81D377EB-C9D2-4ED0-86A6-740A297E3EAC}"/>
          </ac:spMkLst>
        </pc:spChg>
        <pc:spChg chg="add del">
          <ac:chgData name="Isidor" userId="b8fdba6d-1520-4188-9e87-1b346be4d728" providerId="ADAL" clId="{436E132B-B92C-4876-8415-E19A79CF004F}" dt="2020-04-02T20:19:52.294" v="60" actId="26606"/>
          <ac:spMkLst>
            <pc:docMk/>
            <pc:sldMk cId="2367052515" sldId="259"/>
            <ac:spMk id="39" creationId="{066346BE-FDB4-4772-A696-0719490ABD64}"/>
          </ac:spMkLst>
        </pc:spChg>
        <pc:spChg chg="add del">
          <ac:chgData name="Isidor" userId="b8fdba6d-1520-4188-9e87-1b346be4d728" providerId="ADAL" clId="{436E132B-B92C-4876-8415-E19A79CF004F}" dt="2020-04-02T20:19:52.294" v="60" actId="26606"/>
          <ac:spMkLst>
            <pc:docMk/>
            <pc:sldMk cId="2367052515" sldId="259"/>
            <ac:spMk id="41" creationId="{FB92FFCE-0C90-454E-AA25-D4EE9A6C39C5}"/>
          </ac:spMkLst>
        </pc:spChg>
        <pc:spChg chg="add del">
          <ac:chgData name="Isidor" userId="b8fdba6d-1520-4188-9e87-1b346be4d728" providerId="ADAL" clId="{436E132B-B92C-4876-8415-E19A79CF004F}" dt="2020-04-02T20:20:55.143" v="81" actId="26606"/>
          <ac:spMkLst>
            <pc:docMk/>
            <pc:sldMk cId="2367052515" sldId="259"/>
            <ac:spMk id="43" creationId="{81E1224E-6618-482E-BE87-321A7FC1CDE8}"/>
          </ac:spMkLst>
        </pc:spChg>
        <pc:spChg chg="add del">
          <ac:chgData name="Isidor" userId="b8fdba6d-1520-4188-9e87-1b346be4d728" providerId="ADAL" clId="{436E132B-B92C-4876-8415-E19A79CF004F}" dt="2020-04-02T20:20:55.143" v="81" actId="26606"/>
          <ac:spMkLst>
            <pc:docMk/>
            <pc:sldMk cId="2367052515" sldId="259"/>
            <ac:spMk id="44" creationId="{066346BE-FDB4-4772-A696-0719490ABD64}"/>
          </ac:spMkLst>
        </pc:spChg>
        <pc:spChg chg="add del">
          <ac:chgData name="Isidor" userId="b8fdba6d-1520-4188-9e87-1b346be4d728" providerId="ADAL" clId="{436E132B-B92C-4876-8415-E19A79CF004F}" dt="2020-04-02T20:20:55.143" v="81" actId="26606"/>
          <ac:spMkLst>
            <pc:docMk/>
            <pc:sldMk cId="2367052515" sldId="259"/>
            <ac:spMk id="45" creationId="{FB92FFCE-0C90-454E-AA25-D4EE9A6C39C5}"/>
          </ac:spMkLst>
        </pc:spChg>
        <pc:spChg chg="add del">
          <ac:chgData name="Isidor" userId="b8fdba6d-1520-4188-9e87-1b346be4d728" providerId="ADAL" clId="{436E132B-B92C-4876-8415-E19A79CF004F}" dt="2020-04-02T20:20:30.406" v="64" actId="26606"/>
          <ac:spMkLst>
            <pc:docMk/>
            <pc:sldMk cId="2367052515" sldId="259"/>
            <ac:spMk id="50" creationId="{AFF8D2E5-2C4E-47B1-930B-6C82B7C31331}"/>
          </ac:spMkLst>
        </pc:spChg>
        <pc:spChg chg="add del">
          <ac:chgData name="Isidor" userId="b8fdba6d-1520-4188-9e87-1b346be4d728" providerId="ADAL" clId="{436E132B-B92C-4876-8415-E19A79CF004F}" dt="2020-04-02T20:20:30.406" v="64" actId="26606"/>
          <ac:spMkLst>
            <pc:docMk/>
            <pc:sldMk cId="2367052515" sldId="259"/>
            <ac:spMk id="52" creationId="{801E4ADA-0EA9-4930-846E-3C11E8BED6DD}"/>
          </ac:spMkLst>
        </pc:spChg>
        <pc:spChg chg="add del">
          <ac:chgData name="Isidor" userId="b8fdba6d-1520-4188-9e87-1b346be4d728" providerId="ADAL" clId="{436E132B-B92C-4876-8415-E19A79CF004F}" dt="2020-04-02T20:20:30.406" v="64" actId="26606"/>
          <ac:spMkLst>
            <pc:docMk/>
            <pc:sldMk cId="2367052515" sldId="259"/>
            <ac:spMk id="54" creationId="{FB92FFCE-0C90-454E-AA25-D4EE9A6C39C5}"/>
          </ac:spMkLst>
        </pc:spChg>
        <pc:spChg chg="add del">
          <ac:chgData name="Isidor" userId="b8fdba6d-1520-4188-9e87-1b346be4d728" providerId="ADAL" clId="{436E132B-B92C-4876-8415-E19A79CF004F}" dt="2020-04-02T20:20:32.353" v="66" actId="26606"/>
          <ac:spMkLst>
            <pc:docMk/>
            <pc:sldMk cId="2367052515" sldId="259"/>
            <ac:spMk id="56" creationId="{44AD29B6-BF3B-4407-9E75-52DF8E3B29F1}"/>
          </ac:spMkLst>
        </pc:spChg>
        <pc:spChg chg="add del">
          <ac:chgData name="Isidor" userId="b8fdba6d-1520-4188-9e87-1b346be4d728" providerId="ADAL" clId="{436E132B-B92C-4876-8415-E19A79CF004F}" dt="2020-04-02T20:20:32.353" v="66" actId="26606"/>
          <ac:spMkLst>
            <pc:docMk/>
            <pc:sldMk cId="2367052515" sldId="259"/>
            <ac:spMk id="57" creationId="{55F8BA08-3E38-4B70-B93A-74F08E092206}"/>
          </ac:spMkLst>
        </pc:spChg>
        <pc:spChg chg="add del">
          <ac:chgData name="Isidor" userId="b8fdba6d-1520-4188-9e87-1b346be4d728" providerId="ADAL" clId="{436E132B-B92C-4876-8415-E19A79CF004F}" dt="2020-04-02T20:20:32.353" v="66" actId="26606"/>
          <ac:spMkLst>
            <pc:docMk/>
            <pc:sldMk cId="2367052515" sldId="259"/>
            <ac:spMk id="58" creationId="{357F1B33-79AB-4A71-8CEC-4546D709B8C8}"/>
          </ac:spMkLst>
        </pc:spChg>
        <pc:spChg chg="add del">
          <ac:chgData name="Isidor" userId="b8fdba6d-1520-4188-9e87-1b346be4d728" providerId="ADAL" clId="{436E132B-B92C-4876-8415-E19A79CF004F}" dt="2020-04-02T20:20:36.104" v="68" actId="26606"/>
          <ac:spMkLst>
            <pc:docMk/>
            <pc:sldMk cId="2367052515" sldId="259"/>
            <ac:spMk id="60" creationId="{81E1224E-6618-482E-BE87-321A7FC1CDE8}"/>
          </ac:spMkLst>
        </pc:spChg>
        <pc:spChg chg="add del">
          <ac:chgData name="Isidor" userId="b8fdba6d-1520-4188-9e87-1b346be4d728" providerId="ADAL" clId="{436E132B-B92C-4876-8415-E19A79CF004F}" dt="2020-04-02T20:20:36.104" v="68" actId="26606"/>
          <ac:spMkLst>
            <pc:docMk/>
            <pc:sldMk cId="2367052515" sldId="259"/>
            <ac:spMk id="61" creationId="{066346BE-FDB4-4772-A696-0719490ABD64}"/>
          </ac:spMkLst>
        </pc:spChg>
        <pc:spChg chg="add del">
          <ac:chgData name="Isidor" userId="b8fdba6d-1520-4188-9e87-1b346be4d728" providerId="ADAL" clId="{436E132B-B92C-4876-8415-E19A79CF004F}" dt="2020-04-02T20:20:36.104" v="68" actId="26606"/>
          <ac:spMkLst>
            <pc:docMk/>
            <pc:sldMk cId="2367052515" sldId="259"/>
            <ac:spMk id="62" creationId="{FB92FFCE-0C90-454E-AA25-D4EE9A6C39C5}"/>
          </ac:spMkLst>
        </pc:spChg>
        <pc:spChg chg="add del">
          <ac:chgData name="Isidor" userId="b8fdba6d-1520-4188-9e87-1b346be4d728" providerId="ADAL" clId="{436E132B-B92C-4876-8415-E19A79CF004F}" dt="2020-04-02T20:20:40.781" v="70" actId="26606"/>
          <ac:spMkLst>
            <pc:docMk/>
            <pc:sldMk cId="2367052515" sldId="259"/>
            <ac:spMk id="64" creationId="{81D377EB-C9D2-4ED0-86A6-740A297E3EAC}"/>
          </ac:spMkLst>
        </pc:spChg>
        <pc:spChg chg="add del">
          <ac:chgData name="Isidor" userId="b8fdba6d-1520-4188-9e87-1b346be4d728" providerId="ADAL" clId="{436E132B-B92C-4876-8415-E19A79CF004F}" dt="2020-04-02T20:20:40.781" v="70" actId="26606"/>
          <ac:spMkLst>
            <pc:docMk/>
            <pc:sldMk cId="2367052515" sldId="259"/>
            <ac:spMk id="65" creationId="{066346BE-FDB4-4772-A696-0719490ABD64}"/>
          </ac:spMkLst>
        </pc:spChg>
        <pc:spChg chg="add del">
          <ac:chgData name="Isidor" userId="b8fdba6d-1520-4188-9e87-1b346be4d728" providerId="ADAL" clId="{436E132B-B92C-4876-8415-E19A79CF004F}" dt="2020-04-02T20:20:40.781" v="70" actId="26606"/>
          <ac:spMkLst>
            <pc:docMk/>
            <pc:sldMk cId="2367052515" sldId="259"/>
            <ac:spMk id="66" creationId="{FB92FFCE-0C90-454E-AA25-D4EE9A6C39C5}"/>
          </ac:spMkLst>
        </pc:spChg>
        <pc:spChg chg="add del">
          <ac:chgData name="Isidor" userId="b8fdba6d-1520-4188-9e87-1b346be4d728" providerId="ADAL" clId="{436E132B-B92C-4876-8415-E19A79CF004F}" dt="2020-04-02T20:20:41.705" v="72" actId="26606"/>
          <ac:spMkLst>
            <pc:docMk/>
            <pc:sldMk cId="2367052515" sldId="259"/>
            <ac:spMk id="68" creationId="{44AD29B6-BF3B-4407-9E75-52DF8E3B29F1}"/>
          </ac:spMkLst>
        </pc:spChg>
        <pc:spChg chg="add del">
          <ac:chgData name="Isidor" userId="b8fdba6d-1520-4188-9e87-1b346be4d728" providerId="ADAL" clId="{436E132B-B92C-4876-8415-E19A79CF004F}" dt="2020-04-02T20:20:41.705" v="72" actId="26606"/>
          <ac:spMkLst>
            <pc:docMk/>
            <pc:sldMk cId="2367052515" sldId="259"/>
            <ac:spMk id="69" creationId="{55F8BA08-3E38-4B70-B93A-74F08E092206}"/>
          </ac:spMkLst>
        </pc:spChg>
        <pc:spChg chg="add del">
          <ac:chgData name="Isidor" userId="b8fdba6d-1520-4188-9e87-1b346be4d728" providerId="ADAL" clId="{436E132B-B92C-4876-8415-E19A79CF004F}" dt="2020-04-02T20:20:41.705" v="72" actId="26606"/>
          <ac:spMkLst>
            <pc:docMk/>
            <pc:sldMk cId="2367052515" sldId="259"/>
            <ac:spMk id="70" creationId="{357F1B33-79AB-4A71-8CEC-4546D709B8C8}"/>
          </ac:spMkLst>
        </pc:spChg>
        <pc:spChg chg="add del">
          <ac:chgData name="Isidor" userId="b8fdba6d-1520-4188-9e87-1b346be4d728" providerId="ADAL" clId="{436E132B-B92C-4876-8415-E19A79CF004F}" dt="2020-04-02T20:20:50.364" v="74" actId="26606"/>
          <ac:spMkLst>
            <pc:docMk/>
            <pc:sldMk cId="2367052515" sldId="259"/>
            <ac:spMk id="72" creationId="{81E1224E-6618-482E-BE87-321A7FC1CDE8}"/>
          </ac:spMkLst>
        </pc:spChg>
        <pc:spChg chg="add del">
          <ac:chgData name="Isidor" userId="b8fdba6d-1520-4188-9e87-1b346be4d728" providerId="ADAL" clId="{436E132B-B92C-4876-8415-E19A79CF004F}" dt="2020-04-02T20:20:50.364" v="74" actId="26606"/>
          <ac:spMkLst>
            <pc:docMk/>
            <pc:sldMk cId="2367052515" sldId="259"/>
            <ac:spMk id="73" creationId="{066346BE-FDB4-4772-A696-0719490ABD64}"/>
          </ac:spMkLst>
        </pc:spChg>
        <pc:spChg chg="add del">
          <ac:chgData name="Isidor" userId="b8fdba6d-1520-4188-9e87-1b346be4d728" providerId="ADAL" clId="{436E132B-B92C-4876-8415-E19A79CF004F}" dt="2020-04-02T20:20:50.364" v="74" actId="26606"/>
          <ac:spMkLst>
            <pc:docMk/>
            <pc:sldMk cId="2367052515" sldId="259"/>
            <ac:spMk id="74" creationId="{FB92FFCE-0C90-454E-AA25-D4EE9A6C39C5}"/>
          </ac:spMkLst>
        </pc:spChg>
        <pc:spChg chg="add del">
          <ac:chgData name="Isidor" userId="b8fdba6d-1520-4188-9e87-1b346be4d728" providerId="ADAL" clId="{436E132B-B92C-4876-8415-E19A79CF004F}" dt="2020-04-02T20:20:52.485" v="76" actId="26606"/>
          <ac:spMkLst>
            <pc:docMk/>
            <pc:sldMk cId="2367052515" sldId="259"/>
            <ac:spMk id="76" creationId="{81E1224E-6618-482E-BE87-321A7FC1CDE8}"/>
          </ac:spMkLst>
        </pc:spChg>
        <pc:spChg chg="add del">
          <ac:chgData name="Isidor" userId="b8fdba6d-1520-4188-9e87-1b346be4d728" providerId="ADAL" clId="{436E132B-B92C-4876-8415-E19A79CF004F}" dt="2020-04-02T20:20:52.485" v="76" actId="26606"/>
          <ac:spMkLst>
            <pc:docMk/>
            <pc:sldMk cId="2367052515" sldId="259"/>
            <ac:spMk id="77" creationId="{066346BE-FDB4-4772-A696-0719490ABD64}"/>
          </ac:spMkLst>
        </pc:spChg>
        <pc:spChg chg="add del">
          <ac:chgData name="Isidor" userId="b8fdba6d-1520-4188-9e87-1b346be4d728" providerId="ADAL" clId="{436E132B-B92C-4876-8415-E19A79CF004F}" dt="2020-04-02T20:20:52.485" v="76" actId="26606"/>
          <ac:spMkLst>
            <pc:docMk/>
            <pc:sldMk cId="2367052515" sldId="259"/>
            <ac:spMk id="78" creationId="{FB92FFCE-0C90-454E-AA25-D4EE9A6C39C5}"/>
          </ac:spMkLst>
        </pc:spChg>
        <pc:spChg chg="add del">
          <ac:chgData name="Isidor" userId="b8fdba6d-1520-4188-9e87-1b346be4d728" providerId="ADAL" clId="{436E132B-B92C-4876-8415-E19A79CF004F}" dt="2020-04-02T20:20:54.146" v="78" actId="26606"/>
          <ac:spMkLst>
            <pc:docMk/>
            <pc:sldMk cId="2367052515" sldId="259"/>
            <ac:spMk id="80" creationId="{81E1224E-6618-482E-BE87-321A7FC1CDE8}"/>
          </ac:spMkLst>
        </pc:spChg>
        <pc:spChg chg="add del">
          <ac:chgData name="Isidor" userId="b8fdba6d-1520-4188-9e87-1b346be4d728" providerId="ADAL" clId="{436E132B-B92C-4876-8415-E19A79CF004F}" dt="2020-04-02T20:20:54.146" v="78" actId="26606"/>
          <ac:spMkLst>
            <pc:docMk/>
            <pc:sldMk cId="2367052515" sldId="259"/>
            <ac:spMk id="81" creationId="{066346BE-FDB4-4772-A696-0719490ABD64}"/>
          </ac:spMkLst>
        </pc:spChg>
        <pc:spChg chg="add del">
          <ac:chgData name="Isidor" userId="b8fdba6d-1520-4188-9e87-1b346be4d728" providerId="ADAL" clId="{436E132B-B92C-4876-8415-E19A79CF004F}" dt="2020-04-02T20:20:54.146" v="78" actId="26606"/>
          <ac:spMkLst>
            <pc:docMk/>
            <pc:sldMk cId="2367052515" sldId="259"/>
            <ac:spMk id="82" creationId="{FB92FFCE-0C90-454E-AA25-D4EE9A6C39C5}"/>
          </ac:spMkLst>
        </pc:spChg>
        <pc:spChg chg="add del">
          <ac:chgData name="Isidor" userId="b8fdba6d-1520-4188-9e87-1b346be4d728" providerId="ADAL" clId="{436E132B-B92C-4876-8415-E19A79CF004F}" dt="2020-04-02T20:20:55.115" v="80" actId="26606"/>
          <ac:spMkLst>
            <pc:docMk/>
            <pc:sldMk cId="2367052515" sldId="259"/>
            <ac:spMk id="84" creationId="{44AD29B6-BF3B-4407-9E75-52DF8E3B29F1}"/>
          </ac:spMkLst>
        </pc:spChg>
        <pc:spChg chg="add del">
          <ac:chgData name="Isidor" userId="b8fdba6d-1520-4188-9e87-1b346be4d728" providerId="ADAL" clId="{436E132B-B92C-4876-8415-E19A79CF004F}" dt="2020-04-02T20:20:55.115" v="80" actId="26606"/>
          <ac:spMkLst>
            <pc:docMk/>
            <pc:sldMk cId="2367052515" sldId="259"/>
            <ac:spMk id="85" creationId="{55F8BA08-3E38-4B70-B93A-74F08E092206}"/>
          </ac:spMkLst>
        </pc:spChg>
        <pc:spChg chg="add del">
          <ac:chgData name="Isidor" userId="b8fdba6d-1520-4188-9e87-1b346be4d728" providerId="ADAL" clId="{436E132B-B92C-4876-8415-E19A79CF004F}" dt="2020-04-02T20:20:55.115" v="80" actId="26606"/>
          <ac:spMkLst>
            <pc:docMk/>
            <pc:sldMk cId="2367052515" sldId="259"/>
            <ac:spMk id="86" creationId="{357F1B33-79AB-4A71-8CEC-4546D709B8C8}"/>
          </ac:spMkLst>
        </pc:spChg>
        <pc:spChg chg="add del">
          <ac:chgData name="Isidor" userId="b8fdba6d-1520-4188-9e87-1b346be4d728" providerId="ADAL" clId="{436E132B-B92C-4876-8415-E19A79CF004F}" dt="2020-04-02T20:22:37.825" v="126" actId="26606"/>
          <ac:spMkLst>
            <pc:docMk/>
            <pc:sldMk cId="2367052515" sldId="259"/>
            <ac:spMk id="88" creationId="{BC68A55F-7B32-44D8-AEE5-1AF40532656C}"/>
          </ac:spMkLst>
        </pc:spChg>
        <pc:spChg chg="add del">
          <ac:chgData name="Isidor" userId="b8fdba6d-1520-4188-9e87-1b346be4d728" providerId="ADAL" clId="{436E132B-B92C-4876-8415-E19A79CF004F}" dt="2020-04-02T20:22:37.825" v="126" actId="26606"/>
          <ac:spMkLst>
            <pc:docMk/>
            <pc:sldMk cId="2367052515" sldId="259"/>
            <ac:spMk id="89" creationId="{CD1AAA2C-FBBE-42AA-B869-31D524B7653F}"/>
          </ac:spMkLst>
        </pc:spChg>
        <pc:spChg chg="add del">
          <ac:chgData name="Isidor" userId="b8fdba6d-1520-4188-9e87-1b346be4d728" providerId="ADAL" clId="{436E132B-B92C-4876-8415-E19A79CF004F}" dt="2020-04-02T20:22:37.825" v="126" actId="26606"/>
          <ac:spMkLst>
            <pc:docMk/>
            <pc:sldMk cId="2367052515" sldId="259"/>
            <ac:spMk id="90" creationId="{5F937BBF-9326-4230-AB1B-F1795E350559}"/>
          </ac:spMkLst>
        </pc:spChg>
        <pc:spChg chg="add">
          <ac:chgData name="Isidor" userId="b8fdba6d-1520-4188-9e87-1b346be4d728" providerId="ADAL" clId="{436E132B-B92C-4876-8415-E19A79CF004F}" dt="2020-04-02T20:22:37.825" v="126" actId="26606"/>
          <ac:spMkLst>
            <pc:docMk/>
            <pc:sldMk cId="2367052515" sldId="259"/>
            <ac:spMk id="92" creationId="{81E1224E-6618-482E-BE87-321A7FC1CDE8}"/>
          </ac:spMkLst>
        </pc:spChg>
        <pc:spChg chg="add">
          <ac:chgData name="Isidor" userId="b8fdba6d-1520-4188-9e87-1b346be4d728" providerId="ADAL" clId="{436E132B-B92C-4876-8415-E19A79CF004F}" dt="2020-04-02T20:22:37.825" v="126" actId="26606"/>
          <ac:spMkLst>
            <pc:docMk/>
            <pc:sldMk cId="2367052515" sldId="259"/>
            <ac:spMk id="93" creationId="{066346BE-FDB4-4772-A696-0719490ABD64}"/>
          </ac:spMkLst>
        </pc:spChg>
        <pc:spChg chg="add">
          <ac:chgData name="Isidor" userId="b8fdba6d-1520-4188-9e87-1b346be4d728" providerId="ADAL" clId="{436E132B-B92C-4876-8415-E19A79CF004F}" dt="2020-04-02T20:22:37.825" v="126" actId="26606"/>
          <ac:spMkLst>
            <pc:docMk/>
            <pc:sldMk cId="2367052515" sldId="259"/>
            <ac:spMk id="94" creationId="{FB92FFCE-0C90-454E-AA25-D4EE9A6C39C5}"/>
          </ac:spMkLst>
        </pc:spChg>
        <pc:spChg chg="add del">
          <ac:chgData name="Isidor" userId="b8fdba6d-1520-4188-9e87-1b346be4d728" providerId="ADAL" clId="{436E132B-B92C-4876-8415-E19A79CF004F}" dt="2020-04-02T20:21:56.154" v="122" actId="26606"/>
          <ac:spMkLst>
            <pc:docMk/>
            <pc:sldMk cId="2367052515" sldId="259"/>
            <ac:spMk id="95" creationId="{81D377EB-C9D2-4ED0-86A6-740A297E3EAC}"/>
          </ac:spMkLst>
        </pc:spChg>
        <pc:spChg chg="add del">
          <ac:chgData name="Isidor" userId="b8fdba6d-1520-4188-9e87-1b346be4d728" providerId="ADAL" clId="{436E132B-B92C-4876-8415-E19A79CF004F}" dt="2020-04-02T20:21:56.154" v="122" actId="26606"/>
          <ac:spMkLst>
            <pc:docMk/>
            <pc:sldMk cId="2367052515" sldId="259"/>
            <ac:spMk id="97" creationId="{066346BE-FDB4-4772-A696-0719490ABD64}"/>
          </ac:spMkLst>
        </pc:spChg>
        <pc:spChg chg="add del">
          <ac:chgData name="Isidor" userId="b8fdba6d-1520-4188-9e87-1b346be4d728" providerId="ADAL" clId="{436E132B-B92C-4876-8415-E19A79CF004F}" dt="2020-04-02T20:21:56.154" v="122" actId="26606"/>
          <ac:spMkLst>
            <pc:docMk/>
            <pc:sldMk cId="2367052515" sldId="259"/>
            <ac:spMk id="99" creationId="{FB92FFCE-0C90-454E-AA25-D4EE9A6C39C5}"/>
          </ac:spMkLst>
        </pc:spChg>
        <pc:graphicFrameChg chg="del mod modGraphic">
          <ac:chgData name="Isidor" userId="b8fdba6d-1520-4188-9e87-1b346be4d728" providerId="ADAL" clId="{436E132B-B92C-4876-8415-E19A79CF004F}" dt="2020-04-02T20:20:55.143" v="81" actId="26606"/>
          <ac:graphicFrameMkLst>
            <pc:docMk/>
            <pc:sldMk cId="2367052515" sldId="259"/>
            <ac:graphicFrameMk id="11" creationId="{6A403BF0-5502-4A15-8734-4CF9767B2C63}"/>
          </ac:graphicFrameMkLst>
        </pc:graphicFrameChg>
        <pc:graphicFrameChg chg="add mod modGraphic">
          <ac:chgData name="Isidor" userId="b8fdba6d-1520-4188-9e87-1b346be4d728" providerId="ADAL" clId="{436E132B-B92C-4876-8415-E19A79CF004F}" dt="2020-04-02T20:37:55.986" v="359" actId="20577"/>
          <ac:graphicFrameMkLst>
            <pc:docMk/>
            <pc:sldMk cId="2367052515" sldId="259"/>
            <ac:graphicFrameMk id="47" creationId="{2EC00909-C7FB-419B-BE1F-54528B146DDF}"/>
          </ac:graphicFrameMkLst>
        </pc:graphicFrameChg>
      </pc:sldChg>
      <pc:sldChg chg="addSp delSp modSp mod setBg">
        <pc:chgData name="Isidor" userId="b8fdba6d-1520-4188-9e87-1b346be4d728" providerId="ADAL" clId="{436E132B-B92C-4876-8415-E19A79CF004F}" dt="2020-04-03T03:42:02.996" v="579" actId="1076"/>
        <pc:sldMkLst>
          <pc:docMk/>
          <pc:sldMk cId="1058073208" sldId="260"/>
        </pc:sldMkLst>
        <pc:spChg chg="mod ord">
          <ac:chgData name="Isidor" userId="b8fdba6d-1520-4188-9e87-1b346be4d728" providerId="ADAL" clId="{436E132B-B92C-4876-8415-E19A79CF004F}" dt="2020-04-02T20:24:30.370" v="171" actId="20577"/>
          <ac:spMkLst>
            <pc:docMk/>
            <pc:sldMk cId="1058073208" sldId="260"/>
            <ac:spMk id="2" creationId="{E2B7A869-3595-4790-8C41-5CB2D751D23D}"/>
          </ac:spMkLst>
        </pc:spChg>
        <pc:spChg chg="add del mod">
          <ac:chgData name="Isidor" userId="b8fdba6d-1520-4188-9e87-1b346be4d728" providerId="ADAL" clId="{436E132B-B92C-4876-8415-E19A79CF004F}" dt="2020-04-03T03:41:19.201" v="567" actId="478"/>
          <ac:spMkLst>
            <pc:docMk/>
            <pc:sldMk cId="1058073208" sldId="260"/>
            <ac:spMk id="4" creationId="{A631A35F-F05B-4CE7-94BC-59E524B9CB30}"/>
          </ac:spMkLst>
        </pc:spChg>
        <pc:spChg chg="add del">
          <ac:chgData name="Isidor" userId="b8fdba6d-1520-4188-9e87-1b346be4d728" providerId="ADAL" clId="{436E132B-B92C-4876-8415-E19A79CF004F}" dt="2020-04-02T20:24:25.801" v="170" actId="26606"/>
          <ac:spMkLst>
            <pc:docMk/>
            <pc:sldMk cId="1058073208" sldId="260"/>
            <ac:spMk id="10" creationId="{E22253E2-C08F-4505-9F9C-50EDB54691E5}"/>
          </ac:spMkLst>
        </pc:spChg>
        <pc:spChg chg="add del">
          <ac:chgData name="Isidor" userId="b8fdba6d-1520-4188-9e87-1b346be4d728" providerId="ADAL" clId="{436E132B-B92C-4876-8415-E19A79CF004F}" dt="2020-04-02T20:24:25.801" v="170" actId="26606"/>
          <ac:spMkLst>
            <pc:docMk/>
            <pc:sldMk cId="1058073208" sldId="260"/>
            <ac:spMk id="13" creationId="{D1A4588A-55D5-49B8-BE41-54ACDCFF2C17}"/>
          </ac:spMkLst>
        </pc:spChg>
        <pc:spChg chg="add del">
          <ac:chgData name="Isidor" userId="b8fdba6d-1520-4188-9e87-1b346be4d728" providerId="ADAL" clId="{436E132B-B92C-4876-8415-E19A79CF004F}" dt="2020-04-02T20:24:25.801" v="170" actId="26606"/>
          <ac:spMkLst>
            <pc:docMk/>
            <pc:sldMk cId="1058073208" sldId="260"/>
            <ac:spMk id="15" creationId="{F97E7EA2-EDCD-47E9-81BC-415C606D1B58}"/>
          </ac:spMkLst>
        </pc:spChg>
        <pc:spChg chg="add">
          <ac:chgData name="Isidor" userId="b8fdba6d-1520-4188-9e87-1b346be4d728" providerId="ADAL" clId="{436E132B-B92C-4876-8415-E19A79CF004F}" dt="2020-04-02T20:24:25.801" v="170" actId="26606"/>
          <ac:spMkLst>
            <pc:docMk/>
            <pc:sldMk cId="1058073208" sldId="260"/>
            <ac:spMk id="20" creationId="{8D06CE56-3881-4ADA-8CEF-D18B02C242A3}"/>
          </ac:spMkLst>
        </pc:spChg>
        <pc:spChg chg="add">
          <ac:chgData name="Isidor" userId="b8fdba6d-1520-4188-9e87-1b346be4d728" providerId="ADAL" clId="{436E132B-B92C-4876-8415-E19A79CF004F}" dt="2020-04-02T20:24:25.801" v="170" actId="26606"/>
          <ac:spMkLst>
            <pc:docMk/>
            <pc:sldMk cId="1058073208" sldId="260"/>
            <ac:spMk id="22" creationId="{79F3C543-62EC-4433-9C93-A2CD8764E9B4}"/>
          </ac:spMkLst>
        </pc:spChg>
        <pc:spChg chg="add">
          <ac:chgData name="Isidor" userId="b8fdba6d-1520-4188-9e87-1b346be4d728" providerId="ADAL" clId="{436E132B-B92C-4876-8415-E19A79CF004F}" dt="2020-04-02T20:24:25.801" v="170" actId="26606"/>
          <ac:spMkLst>
            <pc:docMk/>
            <pc:sldMk cId="1058073208" sldId="260"/>
            <ac:spMk id="24" creationId="{C1A1C5D3-C053-4EE9-BE1A-419B6E27CCAE}"/>
          </ac:spMkLst>
        </pc:spChg>
        <pc:spChg chg="add">
          <ac:chgData name="Isidor" userId="b8fdba6d-1520-4188-9e87-1b346be4d728" providerId="ADAL" clId="{436E132B-B92C-4876-8415-E19A79CF004F}" dt="2020-04-02T20:24:25.801" v="170" actId="26606"/>
          <ac:spMkLst>
            <pc:docMk/>
            <pc:sldMk cId="1058073208" sldId="260"/>
            <ac:spMk id="26" creationId="{A3473CF9-37EB-43E7-89EF-D2D1C53D1DAC}"/>
          </ac:spMkLst>
        </pc:spChg>
        <pc:spChg chg="add">
          <ac:chgData name="Isidor" userId="b8fdba6d-1520-4188-9e87-1b346be4d728" providerId="ADAL" clId="{436E132B-B92C-4876-8415-E19A79CF004F}" dt="2020-04-02T20:24:25.801" v="170" actId="26606"/>
          <ac:spMkLst>
            <pc:docMk/>
            <pc:sldMk cId="1058073208" sldId="260"/>
            <ac:spMk id="28" creationId="{586B4EF9-43BA-4655-A6FF-1D8E21574C95}"/>
          </ac:spMkLst>
        </pc:spChg>
        <pc:picChg chg="del mod ord">
          <ac:chgData name="Isidor" userId="b8fdba6d-1520-4188-9e87-1b346be4d728" providerId="ADAL" clId="{436E132B-B92C-4876-8415-E19A79CF004F}" dt="2020-04-03T03:41:13.542" v="566" actId="478"/>
          <ac:picMkLst>
            <pc:docMk/>
            <pc:sldMk cId="1058073208" sldId="260"/>
            <ac:picMk id="6" creationId="{98C0639B-E7A3-4A44-9779-D50D23A27294}"/>
          </ac:picMkLst>
        </pc:picChg>
        <pc:picChg chg="add mod ord">
          <ac:chgData name="Isidor" userId="b8fdba6d-1520-4188-9e87-1b346be4d728" providerId="ADAL" clId="{436E132B-B92C-4876-8415-E19A79CF004F}" dt="2020-04-03T03:42:02.996" v="579" actId="1076"/>
          <ac:picMkLst>
            <pc:docMk/>
            <pc:sldMk cId="1058073208" sldId="260"/>
            <ac:picMk id="7" creationId="{728D5AAB-0B4D-4535-962B-4E8583B46DAE}"/>
          </ac:picMkLst>
        </pc:picChg>
      </pc:sldChg>
      <pc:sldChg chg="delSp modSp mod">
        <pc:chgData name="Isidor" userId="b8fdba6d-1520-4188-9e87-1b346be4d728" providerId="ADAL" clId="{436E132B-B92C-4876-8415-E19A79CF004F}" dt="2020-04-02T20:45:41.001" v="484" actId="1076"/>
        <pc:sldMkLst>
          <pc:docMk/>
          <pc:sldMk cId="3567730788" sldId="261"/>
        </pc:sldMkLst>
        <pc:spChg chg="mod">
          <ac:chgData name="Isidor" userId="b8fdba6d-1520-4188-9e87-1b346be4d728" providerId="ADAL" clId="{436E132B-B92C-4876-8415-E19A79CF004F}" dt="2020-04-02T20:44:55.708" v="474" actId="20577"/>
          <ac:spMkLst>
            <pc:docMk/>
            <pc:sldMk cId="3567730788" sldId="261"/>
            <ac:spMk id="2" creationId="{39AB8476-70BB-44A5-8DDE-C7A4C6D63931}"/>
          </ac:spMkLst>
        </pc:spChg>
        <pc:spChg chg="del mod">
          <ac:chgData name="Isidor" userId="b8fdba6d-1520-4188-9e87-1b346be4d728" providerId="ADAL" clId="{436E132B-B92C-4876-8415-E19A79CF004F}" dt="2020-04-02T20:45:07.608" v="477" actId="478"/>
          <ac:spMkLst>
            <pc:docMk/>
            <pc:sldMk cId="3567730788" sldId="261"/>
            <ac:spMk id="3" creationId="{2C1BCD68-5EDC-4A8D-BDC6-950EB91F416D}"/>
          </ac:spMkLst>
        </pc:spChg>
        <pc:spChg chg="mod">
          <ac:chgData name="Isidor" userId="b8fdba6d-1520-4188-9e87-1b346be4d728" providerId="ADAL" clId="{436E132B-B92C-4876-8415-E19A79CF004F}" dt="2020-04-02T20:45:41.001" v="484" actId="1076"/>
          <ac:spMkLst>
            <pc:docMk/>
            <pc:sldMk cId="3567730788" sldId="261"/>
            <ac:spMk id="5" creationId="{CB1DED01-B7C0-7B4F-B519-83F4C5BF2FD8}"/>
          </ac:spMkLst>
        </pc:spChg>
        <pc:graphicFrameChg chg="mod">
          <ac:chgData name="Isidor" userId="b8fdba6d-1520-4188-9e87-1b346be4d728" providerId="ADAL" clId="{436E132B-B92C-4876-8415-E19A79CF004F}" dt="2020-04-02T20:45:21.949" v="479" actId="1076"/>
          <ac:graphicFrameMkLst>
            <pc:docMk/>
            <pc:sldMk cId="3567730788" sldId="261"/>
            <ac:graphicFrameMk id="4" creationId="{9FFDC02D-B23C-D64B-A20D-E11814DB3011}"/>
          </ac:graphicFrameMkLst>
        </pc:graphicFrameChg>
      </pc:sldChg>
      <pc:sldChg chg="mod modShow addCm delCm modCm">
        <pc:chgData name="Isidor" userId="b8fdba6d-1520-4188-9e87-1b346be4d728" providerId="ADAL" clId="{436E132B-B92C-4876-8415-E19A79CF004F}" dt="2020-04-02T20:55:19.375" v="564" actId="729"/>
        <pc:sldMkLst>
          <pc:docMk/>
          <pc:sldMk cId="2862150951" sldId="262"/>
        </pc:sldMkLst>
      </pc:sldChg>
      <pc:sldChg chg="modSp">
        <pc:chgData name="Isidor" userId="b8fdba6d-1520-4188-9e87-1b346be4d728" providerId="ADAL" clId="{436E132B-B92C-4876-8415-E19A79CF004F}" dt="2020-04-02T20:33:30.695" v="324" actId="20577"/>
        <pc:sldMkLst>
          <pc:docMk/>
          <pc:sldMk cId="389994803" sldId="263"/>
        </pc:sldMkLst>
        <pc:graphicFrameChg chg="mod">
          <ac:chgData name="Isidor" userId="b8fdba6d-1520-4188-9e87-1b346be4d728" providerId="ADAL" clId="{436E132B-B92C-4876-8415-E19A79CF004F}" dt="2020-04-02T20:33:30.695" v="324" actId="20577"/>
          <ac:graphicFrameMkLst>
            <pc:docMk/>
            <pc:sldMk cId="389994803" sldId="263"/>
            <ac:graphicFrameMk id="30" creationId="{389E7EAA-A55C-478A-B643-E79884CC1B59}"/>
          </ac:graphicFrameMkLst>
        </pc:graphicFrameChg>
      </pc:sldChg>
      <pc:sldChg chg="addSp delSp modSp mod modShow">
        <pc:chgData name="Isidor" userId="b8fdba6d-1520-4188-9e87-1b346be4d728" providerId="ADAL" clId="{436E132B-B92C-4876-8415-E19A79CF004F}" dt="2020-04-02T20:55:07.532" v="563" actId="20577"/>
        <pc:sldMkLst>
          <pc:docMk/>
          <pc:sldMk cId="588530630" sldId="265"/>
        </pc:sldMkLst>
        <pc:spChg chg="mod">
          <ac:chgData name="Isidor" userId="b8fdba6d-1520-4188-9e87-1b346be4d728" providerId="ADAL" clId="{436E132B-B92C-4876-8415-E19A79CF004F}" dt="2020-04-02T20:55:07.532" v="563" actId="20577"/>
          <ac:spMkLst>
            <pc:docMk/>
            <pc:sldMk cId="588530630" sldId="265"/>
            <ac:spMk id="2" creationId="{39AB8476-70BB-44A5-8DDE-C7A4C6D63931}"/>
          </ac:spMkLst>
        </pc:spChg>
        <pc:spChg chg="add del mod">
          <ac:chgData name="Isidor" userId="b8fdba6d-1520-4188-9e87-1b346be4d728" providerId="ADAL" clId="{436E132B-B92C-4876-8415-E19A79CF004F}" dt="2020-04-02T20:31:19.491" v="277" actId="478"/>
          <ac:spMkLst>
            <pc:docMk/>
            <pc:sldMk cId="588530630" sldId="265"/>
            <ac:spMk id="4" creationId="{9BCD633F-C2AA-4A9D-9723-A0E39141CC3F}"/>
          </ac:spMkLst>
        </pc:spChg>
        <pc:spChg chg="add mod">
          <ac:chgData name="Isidor" userId="b8fdba6d-1520-4188-9e87-1b346be4d728" providerId="ADAL" clId="{436E132B-B92C-4876-8415-E19A79CF004F}" dt="2020-04-02T20:41:40.282" v="436" actId="207"/>
          <ac:spMkLst>
            <pc:docMk/>
            <pc:sldMk cId="588530630" sldId="265"/>
            <ac:spMk id="5" creationId="{8BF52B07-F196-4E5C-BF50-FCEF49B3951B}"/>
          </ac:spMkLst>
        </pc:spChg>
        <pc:picChg chg="del">
          <ac:chgData name="Isidor" userId="b8fdba6d-1520-4188-9e87-1b346be4d728" providerId="ADAL" clId="{436E132B-B92C-4876-8415-E19A79CF004F}" dt="2020-04-02T20:24:51.782" v="172" actId="478"/>
          <ac:picMkLst>
            <pc:docMk/>
            <pc:sldMk cId="588530630" sldId="265"/>
            <ac:picMk id="6" creationId="{B12F6A23-39A3-4436-B491-4C58CAE05180}"/>
          </ac:picMkLst>
        </pc:picChg>
      </pc:sldChg>
      <pc:sldChg chg="addSp delSp modSp del mod">
        <pc:chgData name="Isidor" userId="b8fdba6d-1520-4188-9e87-1b346be4d728" providerId="ADAL" clId="{436E132B-B92C-4876-8415-E19A79CF004F}" dt="2020-04-02T20:32:29.523" v="308" actId="2696"/>
        <pc:sldMkLst>
          <pc:docMk/>
          <pc:sldMk cId="1780334963" sldId="266"/>
        </pc:sldMkLst>
        <pc:spChg chg="mod">
          <ac:chgData name="Isidor" userId="b8fdba6d-1520-4188-9e87-1b346be4d728" providerId="ADAL" clId="{436E132B-B92C-4876-8415-E19A79CF004F}" dt="2020-04-02T20:32:01.621" v="304" actId="20577"/>
          <ac:spMkLst>
            <pc:docMk/>
            <pc:sldMk cId="1780334963" sldId="266"/>
            <ac:spMk id="2" creationId="{183A5743-B2C2-4A09-BBB0-B7F470B8AFCE}"/>
          </ac:spMkLst>
        </pc:spChg>
        <pc:spChg chg="add del mod">
          <ac:chgData name="Isidor" userId="b8fdba6d-1520-4188-9e87-1b346be4d728" providerId="ADAL" clId="{436E132B-B92C-4876-8415-E19A79CF004F}" dt="2020-04-02T20:32:15.183" v="307" actId="478"/>
          <ac:spMkLst>
            <pc:docMk/>
            <pc:sldMk cId="1780334963" sldId="266"/>
            <ac:spMk id="4" creationId="{98AB1F72-6C64-4769-A301-09472EECD71D}"/>
          </ac:spMkLst>
        </pc:spChg>
        <pc:graphicFrameChg chg="del mod">
          <ac:chgData name="Isidor" userId="b8fdba6d-1520-4188-9e87-1b346be4d728" providerId="ADAL" clId="{436E132B-B92C-4876-8415-E19A79CF004F}" dt="2020-04-02T20:32:12.778" v="306" actId="478"/>
          <ac:graphicFrameMkLst>
            <pc:docMk/>
            <pc:sldMk cId="1780334963" sldId="266"/>
            <ac:graphicFrameMk id="24" creationId="{C8E6DCB0-D6D2-44FA-8074-DB467B985DF5}"/>
          </ac:graphicFrameMkLst>
        </pc:graphicFrameChg>
      </pc:sldChg>
      <pc:sldChg chg="addSp delSp modSp mod">
        <pc:chgData name="Isidor" userId="b8fdba6d-1520-4188-9e87-1b346be4d728" providerId="ADAL" clId="{436E132B-B92C-4876-8415-E19A79CF004F}" dt="2020-04-02T20:47:24.339" v="494" actId="1076"/>
        <pc:sldMkLst>
          <pc:docMk/>
          <pc:sldMk cId="337154675" sldId="267"/>
        </pc:sldMkLst>
        <pc:spChg chg="mod">
          <ac:chgData name="Isidor" userId="b8fdba6d-1520-4188-9e87-1b346be4d728" providerId="ADAL" clId="{436E132B-B92C-4876-8415-E19A79CF004F}" dt="2020-04-02T20:46:56.066" v="490"/>
          <ac:spMkLst>
            <pc:docMk/>
            <pc:sldMk cId="337154675" sldId="267"/>
            <ac:spMk id="2" creationId="{39AB8476-70BB-44A5-8DDE-C7A4C6D63931}"/>
          </ac:spMkLst>
        </pc:spChg>
        <pc:spChg chg="del mod">
          <ac:chgData name="Isidor" userId="b8fdba6d-1520-4188-9e87-1b346be4d728" providerId="ADAL" clId="{436E132B-B92C-4876-8415-E19A79CF004F}" dt="2020-04-02T20:47:02.032" v="492" actId="478"/>
          <ac:spMkLst>
            <pc:docMk/>
            <pc:sldMk cId="337154675" sldId="267"/>
            <ac:spMk id="3" creationId="{2C1BCD68-5EDC-4A8D-BDC6-950EB91F416D}"/>
          </ac:spMkLst>
        </pc:spChg>
        <pc:spChg chg="mod">
          <ac:chgData name="Isidor" userId="b8fdba6d-1520-4188-9e87-1b346be4d728" providerId="ADAL" clId="{436E132B-B92C-4876-8415-E19A79CF004F}" dt="2020-04-02T20:47:24.339" v="494" actId="1076"/>
          <ac:spMkLst>
            <pc:docMk/>
            <pc:sldMk cId="337154675" sldId="267"/>
            <ac:spMk id="5" creationId="{CB1DED01-B7C0-7B4F-B519-83F4C5BF2FD8}"/>
          </ac:spMkLst>
        </pc:spChg>
        <pc:spChg chg="add del mod">
          <ac:chgData name="Isidor" userId="b8fdba6d-1520-4188-9e87-1b346be4d728" providerId="ADAL" clId="{436E132B-B92C-4876-8415-E19A79CF004F}" dt="2020-04-02T20:47:04.095" v="493" actId="478"/>
          <ac:spMkLst>
            <pc:docMk/>
            <pc:sldMk cId="337154675" sldId="267"/>
            <ac:spMk id="7" creationId="{1B1074C5-B33C-4756-9FF6-3DC95CB17D72}"/>
          </ac:spMkLst>
        </pc:spChg>
        <pc:graphicFrameChg chg="mod">
          <ac:chgData name="Isidor" userId="b8fdba6d-1520-4188-9e87-1b346be4d728" providerId="ADAL" clId="{436E132B-B92C-4876-8415-E19A79CF004F}" dt="2020-04-02T20:47:24.339" v="494" actId="1076"/>
          <ac:graphicFrameMkLst>
            <pc:docMk/>
            <pc:sldMk cId="337154675" sldId="267"/>
            <ac:graphicFrameMk id="4" creationId="{9FFDC02D-B23C-D64B-A20D-E11814DB3011}"/>
          </ac:graphicFrameMkLst>
        </pc:graphicFrameChg>
      </pc:sldChg>
      <pc:sldChg chg="addSp delSp modSp mod delAnim">
        <pc:chgData name="Isidor" userId="b8fdba6d-1520-4188-9e87-1b346be4d728" providerId="ADAL" clId="{436E132B-B92C-4876-8415-E19A79CF004F}" dt="2020-04-02T20:33:12.867" v="311" actId="478"/>
        <pc:sldMkLst>
          <pc:docMk/>
          <pc:sldMk cId="2956495493" sldId="268"/>
        </pc:sldMkLst>
        <pc:spChg chg="add del mod">
          <ac:chgData name="Isidor" userId="b8fdba6d-1520-4188-9e87-1b346be4d728" providerId="ADAL" clId="{436E132B-B92C-4876-8415-E19A79CF004F}" dt="2020-04-02T20:33:12.867" v="311" actId="478"/>
          <ac:spMkLst>
            <pc:docMk/>
            <pc:sldMk cId="2956495493" sldId="268"/>
            <ac:spMk id="6" creationId="{B1D77F53-2C99-47DF-8FAF-E73D7EC9D0DB}"/>
          </ac:spMkLst>
        </pc:spChg>
        <pc:picChg chg="del">
          <ac:chgData name="Isidor" userId="b8fdba6d-1520-4188-9e87-1b346be4d728" providerId="ADAL" clId="{436E132B-B92C-4876-8415-E19A79CF004F}" dt="2020-04-02T20:33:06.146" v="309" actId="478"/>
          <ac:picMkLst>
            <pc:docMk/>
            <pc:sldMk cId="2956495493" sldId="268"/>
            <ac:picMk id="4" creationId="{47E11B6E-85D8-4959-BEF6-7148E31311FA}"/>
          </ac:picMkLst>
        </pc:picChg>
        <pc:picChg chg="del">
          <ac:chgData name="Isidor" userId="b8fdba6d-1520-4188-9e87-1b346be4d728" providerId="ADAL" clId="{436E132B-B92C-4876-8415-E19A79CF004F}" dt="2020-04-02T20:33:10.362" v="310" actId="478"/>
          <ac:picMkLst>
            <pc:docMk/>
            <pc:sldMk cId="2956495493" sldId="268"/>
            <ac:picMk id="5" creationId="{22D574B8-E622-4150-868E-8EECD9EAEB96}"/>
          </ac:picMkLst>
        </pc:picChg>
      </pc:sldChg>
      <pc:sldChg chg="addSp delSp modSp add mod">
        <pc:chgData name="Isidor" userId="b8fdba6d-1520-4188-9e87-1b346be4d728" providerId="ADAL" clId="{436E132B-B92C-4876-8415-E19A79CF004F}" dt="2020-04-03T03:51:32.631" v="589" actId="1076"/>
        <pc:sldMkLst>
          <pc:docMk/>
          <pc:sldMk cId="680210100" sldId="269"/>
        </pc:sldMkLst>
        <pc:spChg chg="mod">
          <ac:chgData name="Isidor" userId="b8fdba6d-1520-4188-9e87-1b346be4d728" providerId="ADAL" clId="{436E132B-B92C-4876-8415-E19A79CF004F}" dt="2020-04-02T20:42:15.590" v="445" actId="20577"/>
          <ac:spMkLst>
            <pc:docMk/>
            <pc:sldMk cId="680210100" sldId="269"/>
            <ac:spMk id="2" creationId="{12CF23C8-4078-4207-870C-FF67AA9406CC}"/>
          </ac:spMkLst>
        </pc:spChg>
        <pc:spChg chg="del">
          <ac:chgData name="Isidor" userId="b8fdba6d-1520-4188-9e87-1b346be4d728" providerId="ADAL" clId="{436E132B-B92C-4876-8415-E19A79CF004F}" dt="2020-04-02T20:43:45.863" v="455" actId="931"/>
          <ac:spMkLst>
            <pc:docMk/>
            <pc:sldMk cId="680210100" sldId="269"/>
            <ac:spMk id="3" creationId="{DFB41953-302A-4C36-8EBD-0D18F89C7527}"/>
          </ac:spMkLst>
        </pc:spChg>
        <pc:spChg chg="add del mod">
          <ac:chgData name="Isidor" userId="b8fdba6d-1520-4188-9e87-1b346be4d728" providerId="ADAL" clId="{436E132B-B92C-4876-8415-E19A79CF004F}" dt="2020-04-03T03:51:08.805" v="581" actId="478"/>
          <ac:spMkLst>
            <pc:docMk/>
            <pc:sldMk cId="680210100" sldId="269"/>
            <ac:spMk id="7" creationId="{A42ABD6B-6CBB-480F-9B16-03FC3278633F}"/>
          </ac:spMkLst>
        </pc:spChg>
        <pc:picChg chg="add del mod">
          <ac:chgData name="Isidor" userId="b8fdba6d-1520-4188-9e87-1b346be4d728" providerId="ADAL" clId="{436E132B-B92C-4876-8415-E19A79CF004F}" dt="2020-04-03T03:51:04.474" v="580" actId="478"/>
          <ac:picMkLst>
            <pc:docMk/>
            <pc:sldMk cId="680210100" sldId="269"/>
            <ac:picMk id="5" creationId="{225969B4-37F9-41FC-9F4A-7470DCE598C3}"/>
          </ac:picMkLst>
        </pc:picChg>
        <pc:picChg chg="add mod">
          <ac:chgData name="Isidor" userId="b8fdba6d-1520-4188-9e87-1b346be4d728" providerId="ADAL" clId="{436E132B-B92C-4876-8415-E19A79CF004F}" dt="2020-04-03T03:51:32.631" v="589" actId="1076"/>
          <ac:picMkLst>
            <pc:docMk/>
            <pc:sldMk cId="680210100" sldId="269"/>
            <ac:picMk id="9" creationId="{38A50F17-AB7C-4C01-8169-E8556D1C2FAB}"/>
          </ac:picMkLst>
        </pc:picChg>
      </pc:sldChg>
      <pc:sldChg chg="addSp delSp modSp add mod">
        <pc:chgData name="Isidor" userId="b8fdba6d-1520-4188-9e87-1b346be4d728" providerId="ADAL" clId="{436E132B-B92C-4876-8415-E19A79CF004F}" dt="2020-04-03T03:55:00.934" v="601" actId="14100"/>
        <pc:sldMkLst>
          <pc:docMk/>
          <pc:sldMk cId="88173223" sldId="270"/>
        </pc:sldMkLst>
        <pc:spChg chg="mod">
          <ac:chgData name="Isidor" userId="b8fdba6d-1520-4188-9e87-1b346be4d728" providerId="ADAL" clId="{436E132B-B92C-4876-8415-E19A79CF004F}" dt="2020-04-02T20:42:29.021" v="454" actId="20577"/>
          <ac:spMkLst>
            <pc:docMk/>
            <pc:sldMk cId="88173223" sldId="270"/>
            <ac:spMk id="2" creationId="{12CF23C8-4078-4207-870C-FF67AA9406CC}"/>
          </ac:spMkLst>
        </pc:spChg>
        <pc:spChg chg="del">
          <ac:chgData name="Isidor" userId="b8fdba6d-1520-4188-9e87-1b346be4d728" providerId="ADAL" clId="{436E132B-B92C-4876-8415-E19A79CF004F}" dt="2020-04-02T20:44:06.576" v="461" actId="478"/>
          <ac:spMkLst>
            <pc:docMk/>
            <pc:sldMk cId="88173223" sldId="270"/>
            <ac:spMk id="3" creationId="{DFB41953-302A-4C36-8EBD-0D18F89C7527}"/>
          </ac:spMkLst>
        </pc:spChg>
        <pc:picChg chg="add del mod ord">
          <ac:chgData name="Isidor" userId="b8fdba6d-1520-4188-9e87-1b346be4d728" providerId="ADAL" clId="{436E132B-B92C-4876-8415-E19A79CF004F}" dt="2020-04-03T03:55:00.934" v="601" actId="14100"/>
          <ac:picMkLst>
            <pc:docMk/>
            <pc:sldMk cId="88173223" sldId="270"/>
            <ac:picMk id="5" creationId="{CC386557-1729-427E-960B-19F7001E9594}"/>
          </ac:picMkLst>
        </pc:picChg>
      </pc:sldChg>
      <pc:sldChg chg="modSp add mod modShow">
        <pc:chgData name="Isidor" userId="b8fdba6d-1520-4188-9e87-1b346be4d728" providerId="ADAL" clId="{436E132B-B92C-4876-8415-E19A79CF004F}" dt="2020-04-02T20:54:50.113" v="534" actId="255"/>
        <pc:sldMkLst>
          <pc:docMk/>
          <pc:sldMk cId="2067924227" sldId="271"/>
        </pc:sldMkLst>
        <pc:spChg chg="mod">
          <ac:chgData name="Isidor" userId="b8fdba6d-1520-4188-9e87-1b346be4d728" providerId="ADAL" clId="{436E132B-B92C-4876-8415-E19A79CF004F}" dt="2020-04-02T20:54:50.113" v="534" actId="255"/>
          <ac:spMkLst>
            <pc:docMk/>
            <pc:sldMk cId="2067924227" sldId="271"/>
            <ac:spMk id="5" creationId="{8BF52B07-F196-4E5C-BF50-FCEF49B3951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0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11.svg"/><Relationship Id="rId9" Type="http://schemas.openxmlformats.org/officeDocument/2006/relationships/image" Target="../media/image33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29.png"/><Relationship Id="rId7" Type="http://schemas.openxmlformats.org/officeDocument/2006/relationships/image" Target="../media/image39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0.svg"/><Relationship Id="rId9" Type="http://schemas.openxmlformats.org/officeDocument/2006/relationships/image" Target="../media/image4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0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11.svg"/><Relationship Id="rId9" Type="http://schemas.openxmlformats.org/officeDocument/2006/relationships/image" Target="../media/image33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29.png"/><Relationship Id="rId7" Type="http://schemas.openxmlformats.org/officeDocument/2006/relationships/image" Target="../media/image39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0.svg"/><Relationship Id="rId9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1FF17-8729-48E0-B968-65DD3ED9236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1F4CEA2-E9ED-4321-BC9C-26BA4F9632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 an immersive video viewing experience</a:t>
          </a:r>
        </a:p>
      </dgm:t>
    </dgm:pt>
    <dgm:pt modelId="{3B1059FD-8AE3-423F-AB4B-9750596EF8B5}" type="parTrans" cxnId="{7692CC4A-CCBD-46E8-997B-1A0E18563281}">
      <dgm:prSet/>
      <dgm:spPr/>
      <dgm:t>
        <a:bodyPr/>
        <a:lstStyle/>
        <a:p>
          <a:endParaRPr lang="en-US"/>
        </a:p>
      </dgm:t>
    </dgm:pt>
    <dgm:pt modelId="{3DC0E4CF-A244-4F0C-A337-1B93AEE00EC2}" type="sibTrans" cxnId="{7692CC4A-CCBD-46E8-997B-1A0E185632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13CA3A-7D00-48F5-B349-4FE12DFFBA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Controls LED color/intensity </a:t>
          </a:r>
          <a:r>
            <a:rPr lang="en-US">
              <a:latin typeface="Calibri Light" panose="020F0302020204030204"/>
            </a:rPr>
            <a:t>and</a:t>
          </a:r>
          <a:r>
            <a:rPr lang="en-US"/>
            <a:t> video </a:t>
          </a:r>
          <a:r>
            <a:rPr lang="en-US">
              <a:latin typeface="Calibri Light" panose="020F0302020204030204"/>
            </a:rPr>
            <a:t>output</a:t>
          </a:r>
          <a:endParaRPr lang="en-US"/>
        </a:p>
      </dgm:t>
    </dgm:pt>
    <dgm:pt modelId="{0DD98855-326B-46F9-B843-59A10888B6D1}" type="parTrans" cxnId="{DACF222C-E7A9-43F6-985E-D8ADE91C5000}">
      <dgm:prSet/>
      <dgm:spPr/>
      <dgm:t>
        <a:bodyPr/>
        <a:lstStyle/>
        <a:p>
          <a:endParaRPr lang="en-US"/>
        </a:p>
      </dgm:t>
    </dgm:pt>
    <dgm:pt modelId="{EBE47D63-283C-4C33-9646-8F70074EF830}" type="sibTrans" cxnId="{DACF222C-E7A9-43F6-985E-D8ADE91C50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F135CA-E2AF-4FE7-A4CC-29D8D40A39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Similar products: Phillips HDMI Syncbox</a:t>
          </a:r>
        </a:p>
      </dgm:t>
    </dgm:pt>
    <dgm:pt modelId="{4AE111C7-D35D-4B15-A691-AD87E49C77EE}" type="parTrans" cxnId="{05954D70-6F37-4265-A609-5201E4897E7B}">
      <dgm:prSet/>
      <dgm:spPr/>
      <dgm:t>
        <a:bodyPr/>
        <a:lstStyle/>
        <a:p>
          <a:endParaRPr lang="en-US"/>
        </a:p>
      </dgm:t>
    </dgm:pt>
    <dgm:pt modelId="{C22D0641-AD17-4C0F-859F-176DE401D09D}" type="sibTrans" cxnId="{05954D70-6F37-4265-A609-5201E4897E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7F98B0-44ED-4BA6-B01B-4061590BC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advantage: versatility</a:t>
          </a:r>
        </a:p>
      </dgm:t>
    </dgm:pt>
    <dgm:pt modelId="{C2C94014-6D7B-4E93-8B0F-E82FD6247802}" type="parTrans" cxnId="{2F1D4FCF-3E98-4245-96DE-5A6639F3F4F5}">
      <dgm:prSet/>
      <dgm:spPr/>
      <dgm:t>
        <a:bodyPr/>
        <a:lstStyle/>
        <a:p>
          <a:endParaRPr lang="en-US"/>
        </a:p>
      </dgm:t>
    </dgm:pt>
    <dgm:pt modelId="{FF421E8D-A31A-48B8-861E-7FC508212259}" type="sibTrans" cxnId="{2F1D4FCF-3E98-4245-96DE-5A6639F3F4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ED8AA0-AFF6-4AAA-B9DB-6FB56916FC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Works with any wifi-lights and HDMI sources</a:t>
          </a:r>
        </a:p>
      </dgm:t>
    </dgm:pt>
    <dgm:pt modelId="{BB8D4948-DA3C-4DF4-B7B0-ED174026A5FA}" type="parTrans" cxnId="{287E6D3C-EA92-4FC0-9ECB-6985B505E759}">
      <dgm:prSet/>
      <dgm:spPr/>
      <dgm:t>
        <a:bodyPr/>
        <a:lstStyle/>
        <a:p>
          <a:endParaRPr lang="en-US"/>
        </a:p>
      </dgm:t>
    </dgm:pt>
    <dgm:pt modelId="{D05838BC-37F0-4154-823E-BBE8150A698F}" type="sibTrans" cxnId="{287E6D3C-EA92-4FC0-9ECB-6985B505E759}">
      <dgm:prSet/>
      <dgm:spPr/>
      <dgm:t>
        <a:bodyPr/>
        <a:lstStyle/>
        <a:p>
          <a:endParaRPr lang="en-US"/>
        </a:p>
      </dgm:t>
    </dgm:pt>
    <dgm:pt modelId="{CF710721-33D6-4CA9-89AD-735DAECCAC1E}" type="pres">
      <dgm:prSet presAssocID="{8801FF17-8729-48E0-B968-65DD3ED9236F}" presName="root" presStyleCnt="0">
        <dgm:presLayoutVars>
          <dgm:dir/>
          <dgm:resizeHandles val="exact"/>
        </dgm:presLayoutVars>
      </dgm:prSet>
      <dgm:spPr/>
    </dgm:pt>
    <dgm:pt modelId="{51C9AD62-87B8-42F3-B75D-642C6EA62C55}" type="pres">
      <dgm:prSet presAssocID="{8801FF17-8729-48E0-B968-65DD3ED9236F}" presName="container" presStyleCnt="0">
        <dgm:presLayoutVars>
          <dgm:dir/>
          <dgm:resizeHandles val="exact"/>
        </dgm:presLayoutVars>
      </dgm:prSet>
      <dgm:spPr/>
    </dgm:pt>
    <dgm:pt modelId="{739D3AFF-8A9F-4AB1-BA33-A5E1B8BBC3FA}" type="pres">
      <dgm:prSet presAssocID="{51F4CEA2-E9ED-4321-BC9C-26BA4F963264}" presName="compNode" presStyleCnt="0"/>
      <dgm:spPr/>
    </dgm:pt>
    <dgm:pt modelId="{10FAF169-901D-4825-86D6-9F31ABDA9849}" type="pres">
      <dgm:prSet presAssocID="{51F4CEA2-E9ED-4321-BC9C-26BA4F963264}" presName="iconBgRect" presStyleLbl="bgShp" presStyleIdx="0" presStyleCnt="5"/>
      <dgm:spPr/>
    </dgm:pt>
    <dgm:pt modelId="{B2DA5B79-6943-4258-9E89-A9D241BD27D9}" type="pres">
      <dgm:prSet presAssocID="{51F4CEA2-E9ED-4321-BC9C-26BA4F96326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67F1C55-E0A9-4A36-9FAE-AAFA8F8A9110}" type="pres">
      <dgm:prSet presAssocID="{51F4CEA2-E9ED-4321-BC9C-26BA4F963264}" presName="spaceRect" presStyleCnt="0"/>
      <dgm:spPr/>
    </dgm:pt>
    <dgm:pt modelId="{1958D9E9-4782-422F-890E-F334E8568762}" type="pres">
      <dgm:prSet presAssocID="{51F4CEA2-E9ED-4321-BC9C-26BA4F963264}" presName="textRect" presStyleLbl="revTx" presStyleIdx="0" presStyleCnt="5">
        <dgm:presLayoutVars>
          <dgm:chMax val="1"/>
          <dgm:chPref val="1"/>
        </dgm:presLayoutVars>
      </dgm:prSet>
      <dgm:spPr/>
    </dgm:pt>
    <dgm:pt modelId="{5B2E9461-7E8C-4D11-AFAA-DB494B4020E8}" type="pres">
      <dgm:prSet presAssocID="{3DC0E4CF-A244-4F0C-A337-1B93AEE00EC2}" presName="sibTrans" presStyleLbl="sibTrans2D1" presStyleIdx="0" presStyleCnt="0"/>
      <dgm:spPr/>
    </dgm:pt>
    <dgm:pt modelId="{8A7823D3-33F5-48A5-B8A3-EA03554E6F9D}" type="pres">
      <dgm:prSet presAssocID="{FE13CA3A-7D00-48F5-B349-4FE12DFFBADA}" presName="compNode" presStyleCnt="0"/>
      <dgm:spPr/>
    </dgm:pt>
    <dgm:pt modelId="{8AACD98E-2889-4C33-B414-4E2471613CF1}" type="pres">
      <dgm:prSet presAssocID="{FE13CA3A-7D00-48F5-B349-4FE12DFFBADA}" presName="iconBgRect" presStyleLbl="bgShp" presStyleIdx="1" presStyleCnt="5"/>
      <dgm:spPr/>
    </dgm:pt>
    <dgm:pt modelId="{47CBCF9E-755C-4791-8ED4-BB464E5F46FB}" type="pres">
      <dgm:prSet presAssocID="{FE13CA3A-7D00-48F5-B349-4FE12DFFBAD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BD056872-89F5-45CB-928E-1E8CC90525CA}" type="pres">
      <dgm:prSet presAssocID="{FE13CA3A-7D00-48F5-B349-4FE12DFFBADA}" presName="spaceRect" presStyleCnt="0"/>
      <dgm:spPr/>
    </dgm:pt>
    <dgm:pt modelId="{FBED4DB5-B70A-4C4B-8D5D-71A11B70F7CF}" type="pres">
      <dgm:prSet presAssocID="{FE13CA3A-7D00-48F5-B349-4FE12DFFBADA}" presName="textRect" presStyleLbl="revTx" presStyleIdx="1" presStyleCnt="5">
        <dgm:presLayoutVars>
          <dgm:chMax val="1"/>
          <dgm:chPref val="1"/>
        </dgm:presLayoutVars>
      </dgm:prSet>
      <dgm:spPr/>
    </dgm:pt>
    <dgm:pt modelId="{4CE1F045-90EB-4D13-941F-FCDDE0C0F145}" type="pres">
      <dgm:prSet presAssocID="{EBE47D63-283C-4C33-9646-8F70074EF830}" presName="sibTrans" presStyleLbl="sibTrans2D1" presStyleIdx="0" presStyleCnt="0"/>
      <dgm:spPr/>
    </dgm:pt>
    <dgm:pt modelId="{26A32DA9-330D-41E4-842A-86CFF6AF6E32}" type="pres">
      <dgm:prSet presAssocID="{2BF135CA-E2AF-4FE7-A4CC-29D8D40A3928}" presName="compNode" presStyleCnt="0"/>
      <dgm:spPr/>
    </dgm:pt>
    <dgm:pt modelId="{190CF6F4-D946-4D76-ABCD-5E7257614AC9}" type="pres">
      <dgm:prSet presAssocID="{2BF135CA-E2AF-4FE7-A4CC-29D8D40A3928}" presName="iconBgRect" presStyleLbl="bgShp" presStyleIdx="2" presStyleCnt="5"/>
      <dgm:spPr/>
    </dgm:pt>
    <dgm:pt modelId="{B9BC8B6E-92EF-480E-958A-6170C2C1A690}" type="pres">
      <dgm:prSet presAssocID="{2BF135CA-E2AF-4FE7-A4CC-29D8D40A392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2CEEFCC-076B-4568-B80B-2F84DDA69A67}" type="pres">
      <dgm:prSet presAssocID="{2BF135CA-E2AF-4FE7-A4CC-29D8D40A3928}" presName="spaceRect" presStyleCnt="0"/>
      <dgm:spPr/>
    </dgm:pt>
    <dgm:pt modelId="{5C00EDCE-392C-44E7-8B35-E60BFB396D28}" type="pres">
      <dgm:prSet presAssocID="{2BF135CA-E2AF-4FE7-A4CC-29D8D40A3928}" presName="textRect" presStyleLbl="revTx" presStyleIdx="2" presStyleCnt="5">
        <dgm:presLayoutVars>
          <dgm:chMax val="1"/>
          <dgm:chPref val="1"/>
        </dgm:presLayoutVars>
      </dgm:prSet>
      <dgm:spPr/>
    </dgm:pt>
    <dgm:pt modelId="{6D2AC393-A8B8-48E0-A70E-A481FE4BD476}" type="pres">
      <dgm:prSet presAssocID="{C22D0641-AD17-4C0F-859F-176DE401D09D}" presName="sibTrans" presStyleLbl="sibTrans2D1" presStyleIdx="0" presStyleCnt="0"/>
      <dgm:spPr/>
    </dgm:pt>
    <dgm:pt modelId="{EC903B3B-B89B-47C8-9035-BCDDBEE7770B}" type="pres">
      <dgm:prSet presAssocID="{C27F98B0-44ED-4BA6-B01B-4061590BCB8F}" presName="compNode" presStyleCnt="0"/>
      <dgm:spPr/>
    </dgm:pt>
    <dgm:pt modelId="{ABB2BC39-2A15-4515-8471-CAE46EDD29C6}" type="pres">
      <dgm:prSet presAssocID="{C27F98B0-44ED-4BA6-B01B-4061590BCB8F}" presName="iconBgRect" presStyleLbl="bgShp" presStyleIdx="3" presStyleCnt="5"/>
      <dgm:spPr/>
    </dgm:pt>
    <dgm:pt modelId="{B20C0A3F-C2FB-469B-9A92-41DFB6BD77AB}" type="pres">
      <dgm:prSet presAssocID="{C27F98B0-44ED-4BA6-B01B-4061590BCB8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3BFBDB92-9D78-432C-AA89-CC1321126BF5}" type="pres">
      <dgm:prSet presAssocID="{C27F98B0-44ED-4BA6-B01B-4061590BCB8F}" presName="spaceRect" presStyleCnt="0"/>
      <dgm:spPr/>
    </dgm:pt>
    <dgm:pt modelId="{87098180-64FB-4E74-B415-A004C76B4C8E}" type="pres">
      <dgm:prSet presAssocID="{C27F98B0-44ED-4BA6-B01B-4061590BCB8F}" presName="textRect" presStyleLbl="revTx" presStyleIdx="3" presStyleCnt="5">
        <dgm:presLayoutVars>
          <dgm:chMax val="1"/>
          <dgm:chPref val="1"/>
        </dgm:presLayoutVars>
      </dgm:prSet>
      <dgm:spPr/>
    </dgm:pt>
    <dgm:pt modelId="{43896BB5-34A8-4283-AF32-99A66365C4A8}" type="pres">
      <dgm:prSet presAssocID="{FF421E8D-A31A-48B8-861E-7FC508212259}" presName="sibTrans" presStyleLbl="sibTrans2D1" presStyleIdx="0" presStyleCnt="0"/>
      <dgm:spPr/>
    </dgm:pt>
    <dgm:pt modelId="{FA0EB2B6-C8FE-48FA-BE60-D4C1BEF34EA6}" type="pres">
      <dgm:prSet presAssocID="{85ED8AA0-AFF6-4AAA-B9DB-6FB56916FC96}" presName="compNode" presStyleCnt="0"/>
      <dgm:spPr/>
    </dgm:pt>
    <dgm:pt modelId="{61C7047A-62B5-47E5-AE90-18499DB7C1AA}" type="pres">
      <dgm:prSet presAssocID="{85ED8AA0-AFF6-4AAA-B9DB-6FB56916FC96}" presName="iconBgRect" presStyleLbl="bgShp" presStyleIdx="4" presStyleCnt="5"/>
      <dgm:spPr/>
    </dgm:pt>
    <dgm:pt modelId="{A0E970C7-E4EF-48C9-A692-E266297456CE}" type="pres">
      <dgm:prSet presAssocID="{85ED8AA0-AFF6-4AAA-B9DB-6FB56916FC9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CB546231-CDA3-4FB4-B359-C04AEB6C7979}" type="pres">
      <dgm:prSet presAssocID="{85ED8AA0-AFF6-4AAA-B9DB-6FB56916FC96}" presName="spaceRect" presStyleCnt="0"/>
      <dgm:spPr/>
    </dgm:pt>
    <dgm:pt modelId="{5876C1AD-46FB-431E-A9D0-D4C3D3BDDA39}" type="pres">
      <dgm:prSet presAssocID="{85ED8AA0-AFF6-4AAA-B9DB-6FB56916FC9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6542E10-F7ED-4669-838B-C974CC1BA3F5}" type="presOf" srcId="{FE13CA3A-7D00-48F5-B349-4FE12DFFBADA}" destId="{FBED4DB5-B70A-4C4B-8D5D-71A11B70F7CF}" srcOrd="0" destOrd="0" presId="urn:microsoft.com/office/officeart/2018/2/layout/IconCircleList"/>
    <dgm:cxn modelId="{41452B1E-4E4D-430C-B8A4-43B2EE89F30A}" type="presOf" srcId="{3DC0E4CF-A244-4F0C-A337-1B93AEE00EC2}" destId="{5B2E9461-7E8C-4D11-AFAA-DB494B4020E8}" srcOrd="0" destOrd="0" presId="urn:microsoft.com/office/officeart/2018/2/layout/IconCircleList"/>
    <dgm:cxn modelId="{57858624-C019-402B-A640-265646A259E8}" type="presOf" srcId="{C27F98B0-44ED-4BA6-B01B-4061590BCB8F}" destId="{87098180-64FB-4E74-B415-A004C76B4C8E}" srcOrd="0" destOrd="0" presId="urn:microsoft.com/office/officeart/2018/2/layout/IconCircleList"/>
    <dgm:cxn modelId="{DACF222C-E7A9-43F6-985E-D8ADE91C5000}" srcId="{8801FF17-8729-48E0-B968-65DD3ED9236F}" destId="{FE13CA3A-7D00-48F5-B349-4FE12DFFBADA}" srcOrd="1" destOrd="0" parTransId="{0DD98855-326B-46F9-B843-59A10888B6D1}" sibTransId="{EBE47D63-283C-4C33-9646-8F70074EF830}"/>
    <dgm:cxn modelId="{287E6D3C-EA92-4FC0-9ECB-6985B505E759}" srcId="{8801FF17-8729-48E0-B968-65DD3ED9236F}" destId="{85ED8AA0-AFF6-4AAA-B9DB-6FB56916FC96}" srcOrd="4" destOrd="0" parTransId="{BB8D4948-DA3C-4DF4-B7B0-ED174026A5FA}" sibTransId="{D05838BC-37F0-4154-823E-BBE8150A698F}"/>
    <dgm:cxn modelId="{A3A9DF41-4A99-4838-858E-7017336C0B9D}" type="presOf" srcId="{C22D0641-AD17-4C0F-859F-176DE401D09D}" destId="{6D2AC393-A8B8-48E0-A70E-A481FE4BD476}" srcOrd="0" destOrd="0" presId="urn:microsoft.com/office/officeart/2018/2/layout/IconCircleList"/>
    <dgm:cxn modelId="{7692CC4A-CCBD-46E8-997B-1A0E18563281}" srcId="{8801FF17-8729-48E0-B968-65DD3ED9236F}" destId="{51F4CEA2-E9ED-4321-BC9C-26BA4F963264}" srcOrd="0" destOrd="0" parTransId="{3B1059FD-8AE3-423F-AB4B-9750596EF8B5}" sibTransId="{3DC0E4CF-A244-4F0C-A337-1B93AEE00EC2}"/>
    <dgm:cxn modelId="{05954D70-6F37-4265-A609-5201E4897E7B}" srcId="{8801FF17-8729-48E0-B968-65DD3ED9236F}" destId="{2BF135CA-E2AF-4FE7-A4CC-29D8D40A3928}" srcOrd="2" destOrd="0" parTransId="{4AE111C7-D35D-4B15-A691-AD87E49C77EE}" sibTransId="{C22D0641-AD17-4C0F-859F-176DE401D09D}"/>
    <dgm:cxn modelId="{854FA178-BD61-4026-A5EC-9016C72DBB1D}" type="presOf" srcId="{EBE47D63-283C-4C33-9646-8F70074EF830}" destId="{4CE1F045-90EB-4D13-941F-FCDDE0C0F145}" srcOrd="0" destOrd="0" presId="urn:microsoft.com/office/officeart/2018/2/layout/IconCircleList"/>
    <dgm:cxn modelId="{0736007F-CFBE-4478-9EE5-C73F640227C9}" type="presOf" srcId="{FF421E8D-A31A-48B8-861E-7FC508212259}" destId="{43896BB5-34A8-4283-AF32-99A66365C4A8}" srcOrd="0" destOrd="0" presId="urn:microsoft.com/office/officeart/2018/2/layout/IconCircleList"/>
    <dgm:cxn modelId="{2F1D4FCF-3E98-4245-96DE-5A6639F3F4F5}" srcId="{8801FF17-8729-48E0-B968-65DD3ED9236F}" destId="{C27F98B0-44ED-4BA6-B01B-4061590BCB8F}" srcOrd="3" destOrd="0" parTransId="{C2C94014-6D7B-4E93-8B0F-E82FD6247802}" sibTransId="{FF421E8D-A31A-48B8-861E-7FC508212259}"/>
    <dgm:cxn modelId="{32F845E0-C40A-4E36-B4B9-16E072B25B7F}" type="presOf" srcId="{8801FF17-8729-48E0-B968-65DD3ED9236F}" destId="{CF710721-33D6-4CA9-89AD-735DAECCAC1E}" srcOrd="0" destOrd="0" presId="urn:microsoft.com/office/officeart/2018/2/layout/IconCircleList"/>
    <dgm:cxn modelId="{AF7D32F3-AE94-4731-AD9E-0334ACC9630E}" type="presOf" srcId="{51F4CEA2-E9ED-4321-BC9C-26BA4F963264}" destId="{1958D9E9-4782-422F-890E-F334E8568762}" srcOrd="0" destOrd="0" presId="urn:microsoft.com/office/officeart/2018/2/layout/IconCircleList"/>
    <dgm:cxn modelId="{951FA5F6-B097-4B52-80E7-280EEAC9BC07}" type="presOf" srcId="{2BF135CA-E2AF-4FE7-A4CC-29D8D40A3928}" destId="{5C00EDCE-392C-44E7-8B35-E60BFB396D28}" srcOrd="0" destOrd="0" presId="urn:microsoft.com/office/officeart/2018/2/layout/IconCircleList"/>
    <dgm:cxn modelId="{6BF7B8FC-FEC6-4D9F-A51B-7611B963F50C}" type="presOf" srcId="{85ED8AA0-AFF6-4AAA-B9DB-6FB56916FC96}" destId="{5876C1AD-46FB-431E-A9D0-D4C3D3BDDA39}" srcOrd="0" destOrd="0" presId="urn:microsoft.com/office/officeart/2018/2/layout/IconCircleList"/>
    <dgm:cxn modelId="{6AA2B552-345A-403B-B278-2636D64FA961}" type="presParOf" srcId="{CF710721-33D6-4CA9-89AD-735DAECCAC1E}" destId="{51C9AD62-87B8-42F3-B75D-642C6EA62C55}" srcOrd="0" destOrd="0" presId="urn:microsoft.com/office/officeart/2018/2/layout/IconCircleList"/>
    <dgm:cxn modelId="{7D47DE1E-4786-49C8-BCD1-F6B6F87F0A09}" type="presParOf" srcId="{51C9AD62-87B8-42F3-B75D-642C6EA62C55}" destId="{739D3AFF-8A9F-4AB1-BA33-A5E1B8BBC3FA}" srcOrd="0" destOrd="0" presId="urn:microsoft.com/office/officeart/2018/2/layout/IconCircleList"/>
    <dgm:cxn modelId="{7C8432D8-7D93-4271-AA7F-99286A7CADE4}" type="presParOf" srcId="{739D3AFF-8A9F-4AB1-BA33-A5E1B8BBC3FA}" destId="{10FAF169-901D-4825-86D6-9F31ABDA9849}" srcOrd="0" destOrd="0" presId="urn:microsoft.com/office/officeart/2018/2/layout/IconCircleList"/>
    <dgm:cxn modelId="{7F312758-7ED2-46A2-935B-FE0592341AAB}" type="presParOf" srcId="{739D3AFF-8A9F-4AB1-BA33-A5E1B8BBC3FA}" destId="{B2DA5B79-6943-4258-9E89-A9D241BD27D9}" srcOrd="1" destOrd="0" presId="urn:microsoft.com/office/officeart/2018/2/layout/IconCircleList"/>
    <dgm:cxn modelId="{9A1AD6B9-DA5C-4BEF-B3B0-1CA9545475AF}" type="presParOf" srcId="{739D3AFF-8A9F-4AB1-BA33-A5E1B8BBC3FA}" destId="{467F1C55-E0A9-4A36-9FAE-AAFA8F8A9110}" srcOrd="2" destOrd="0" presId="urn:microsoft.com/office/officeart/2018/2/layout/IconCircleList"/>
    <dgm:cxn modelId="{993F14C4-52ED-4356-BE9D-66DBA361BC3F}" type="presParOf" srcId="{739D3AFF-8A9F-4AB1-BA33-A5E1B8BBC3FA}" destId="{1958D9E9-4782-422F-890E-F334E8568762}" srcOrd="3" destOrd="0" presId="urn:microsoft.com/office/officeart/2018/2/layout/IconCircleList"/>
    <dgm:cxn modelId="{EB2C3A00-F3F1-41B2-BF4C-AB0E6CA4E5B0}" type="presParOf" srcId="{51C9AD62-87B8-42F3-B75D-642C6EA62C55}" destId="{5B2E9461-7E8C-4D11-AFAA-DB494B4020E8}" srcOrd="1" destOrd="0" presId="urn:microsoft.com/office/officeart/2018/2/layout/IconCircleList"/>
    <dgm:cxn modelId="{460F311D-896E-40A6-802D-F70B36D94AEA}" type="presParOf" srcId="{51C9AD62-87B8-42F3-B75D-642C6EA62C55}" destId="{8A7823D3-33F5-48A5-B8A3-EA03554E6F9D}" srcOrd="2" destOrd="0" presId="urn:microsoft.com/office/officeart/2018/2/layout/IconCircleList"/>
    <dgm:cxn modelId="{4677D934-B9EE-4D3E-B365-AB36E5F8BF9D}" type="presParOf" srcId="{8A7823D3-33F5-48A5-B8A3-EA03554E6F9D}" destId="{8AACD98E-2889-4C33-B414-4E2471613CF1}" srcOrd="0" destOrd="0" presId="urn:microsoft.com/office/officeart/2018/2/layout/IconCircleList"/>
    <dgm:cxn modelId="{69C2E4BA-C388-40E7-8EEB-5634CA30A279}" type="presParOf" srcId="{8A7823D3-33F5-48A5-B8A3-EA03554E6F9D}" destId="{47CBCF9E-755C-4791-8ED4-BB464E5F46FB}" srcOrd="1" destOrd="0" presId="urn:microsoft.com/office/officeart/2018/2/layout/IconCircleList"/>
    <dgm:cxn modelId="{FA27107E-FB82-46A2-9F43-8EDA2ABDACEB}" type="presParOf" srcId="{8A7823D3-33F5-48A5-B8A3-EA03554E6F9D}" destId="{BD056872-89F5-45CB-928E-1E8CC90525CA}" srcOrd="2" destOrd="0" presId="urn:microsoft.com/office/officeart/2018/2/layout/IconCircleList"/>
    <dgm:cxn modelId="{C2CB3717-8187-43AC-A866-26E0D1DA1096}" type="presParOf" srcId="{8A7823D3-33F5-48A5-B8A3-EA03554E6F9D}" destId="{FBED4DB5-B70A-4C4B-8D5D-71A11B70F7CF}" srcOrd="3" destOrd="0" presId="urn:microsoft.com/office/officeart/2018/2/layout/IconCircleList"/>
    <dgm:cxn modelId="{AB2FE96D-EC11-4C10-BB50-7B4522FD0782}" type="presParOf" srcId="{51C9AD62-87B8-42F3-B75D-642C6EA62C55}" destId="{4CE1F045-90EB-4D13-941F-FCDDE0C0F145}" srcOrd="3" destOrd="0" presId="urn:microsoft.com/office/officeart/2018/2/layout/IconCircleList"/>
    <dgm:cxn modelId="{1A782DA2-FF9E-4085-A22A-97D3CCFCC699}" type="presParOf" srcId="{51C9AD62-87B8-42F3-B75D-642C6EA62C55}" destId="{26A32DA9-330D-41E4-842A-86CFF6AF6E32}" srcOrd="4" destOrd="0" presId="urn:microsoft.com/office/officeart/2018/2/layout/IconCircleList"/>
    <dgm:cxn modelId="{D13BF091-6CEE-463F-BC63-E81FE2F82501}" type="presParOf" srcId="{26A32DA9-330D-41E4-842A-86CFF6AF6E32}" destId="{190CF6F4-D946-4D76-ABCD-5E7257614AC9}" srcOrd="0" destOrd="0" presId="urn:microsoft.com/office/officeart/2018/2/layout/IconCircleList"/>
    <dgm:cxn modelId="{B24A90ED-D28F-45DF-9423-2F5AB11B1AD2}" type="presParOf" srcId="{26A32DA9-330D-41E4-842A-86CFF6AF6E32}" destId="{B9BC8B6E-92EF-480E-958A-6170C2C1A690}" srcOrd="1" destOrd="0" presId="urn:microsoft.com/office/officeart/2018/2/layout/IconCircleList"/>
    <dgm:cxn modelId="{4AE9CB6C-A5C2-4E35-99B1-B1AAE499D8D5}" type="presParOf" srcId="{26A32DA9-330D-41E4-842A-86CFF6AF6E32}" destId="{E2CEEFCC-076B-4568-B80B-2F84DDA69A67}" srcOrd="2" destOrd="0" presId="urn:microsoft.com/office/officeart/2018/2/layout/IconCircleList"/>
    <dgm:cxn modelId="{964926D6-0148-4CA9-A40F-2BA0FC1CEA4E}" type="presParOf" srcId="{26A32DA9-330D-41E4-842A-86CFF6AF6E32}" destId="{5C00EDCE-392C-44E7-8B35-E60BFB396D28}" srcOrd="3" destOrd="0" presId="urn:microsoft.com/office/officeart/2018/2/layout/IconCircleList"/>
    <dgm:cxn modelId="{1C21A8D2-02D8-4666-B5B2-7FC0C2A67E44}" type="presParOf" srcId="{51C9AD62-87B8-42F3-B75D-642C6EA62C55}" destId="{6D2AC393-A8B8-48E0-A70E-A481FE4BD476}" srcOrd="5" destOrd="0" presId="urn:microsoft.com/office/officeart/2018/2/layout/IconCircleList"/>
    <dgm:cxn modelId="{2B409FDC-6CA1-4139-8BC7-4AFCF70B22B9}" type="presParOf" srcId="{51C9AD62-87B8-42F3-B75D-642C6EA62C55}" destId="{EC903B3B-B89B-47C8-9035-BCDDBEE7770B}" srcOrd="6" destOrd="0" presId="urn:microsoft.com/office/officeart/2018/2/layout/IconCircleList"/>
    <dgm:cxn modelId="{62CD50A6-A478-4BA6-9FB2-5C4522DA171F}" type="presParOf" srcId="{EC903B3B-B89B-47C8-9035-BCDDBEE7770B}" destId="{ABB2BC39-2A15-4515-8471-CAE46EDD29C6}" srcOrd="0" destOrd="0" presId="urn:microsoft.com/office/officeart/2018/2/layout/IconCircleList"/>
    <dgm:cxn modelId="{D1A0FC70-98C6-4A03-826F-9BEC869FE952}" type="presParOf" srcId="{EC903B3B-B89B-47C8-9035-BCDDBEE7770B}" destId="{B20C0A3F-C2FB-469B-9A92-41DFB6BD77AB}" srcOrd="1" destOrd="0" presId="urn:microsoft.com/office/officeart/2018/2/layout/IconCircleList"/>
    <dgm:cxn modelId="{40D6A754-C711-443E-8C60-F930AB884E68}" type="presParOf" srcId="{EC903B3B-B89B-47C8-9035-BCDDBEE7770B}" destId="{3BFBDB92-9D78-432C-AA89-CC1321126BF5}" srcOrd="2" destOrd="0" presId="urn:microsoft.com/office/officeart/2018/2/layout/IconCircleList"/>
    <dgm:cxn modelId="{37853B84-0C2E-4925-B702-6E4B4660C0FE}" type="presParOf" srcId="{EC903B3B-B89B-47C8-9035-BCDDBEE7770B}" destId="{87098180-64FB-4E74-B415-A004C76B4C8E}" srcOrd="3" destOrd="0" presId="urn:microsoft.com/office/officeart/2018/2/layout/IconCircleList"/>
    <dgm:cxn modelId="{CD38DECE-ED5B-40EB-B4C1-9783B9686F6C}" type="presParOf" srcId="{51C9AD62-87B8-42F3-B75D-642C6EA62C55}" destId="{43896BB5-34A8-4283-AF32-99A66365C4A8}" srcOrd="7" destOrd="0" presId="urn:microsoft.com/office/officeart/2018/2/layout/IconCircleList"/>
    <dgm:cxn modelId="{560593BB-94B2-41C0-8E62-CCCBB67FACB2}" type="presParOf" srcId="{51C9AD62-87B8-42F3-B75D-642C6EA62C55}" destId="{FA0EB2B6-C8FE-48FA-BE60-D4C1BEF34EA6}" srcOrd="8" destOrd="0" presId="urn:microsoft.com/office/officeart/2018/2/layout/IconCircleList"/>
    <dgm:cxn modelId="{41AA9647-A251-4CB0-8955-C1A219427BA5}" type="presParOf" srcId="{FA0EB2B6-C8FE-48FA-BE60-D4C1BEF34EA6}" destId="{61C7047A-62B5-47E5-AE90-18499DB7C1AA}" srcOrd="0" destOrd="0" presId="urn:microsoft.com/office/officeart/2018/2/layout/IconCircleList"/>
    <dgm:cxn modelId="{571F40DC-60DB-4326-8D79-419B1C6E26CE}" type="presParOf" srcId="{FA0EB2B6-C8FE-48FA-BE60-D4C1BEF34EA6}" destId="{A0E970C7-E4EF-48C9-A692-E266297456CE}" srcOrd="1" destOrd="0" presId="urn:microsoft.com/office/officeart/2018/2/layout/IconCircleList"/>
    <dgm:cxn modelId="{FB1FEF86-C2B6-4336-B9A2-A8789E839A83}" type="presParOf" srcId="{FA0EB2B6-C8FE-48FA-BE60-D4C1BEF34EA6}" destId="{CB546231-CDA3-4FB4-B359-C04AEB6C7979}" srcOrd="2" destOrd="0" presId="urn:microsoft.com/office/officeart/2018/2/layout/IconCircleList"/>
    <dgm:cxn modelId="{1EF7557D-ABFD-478D-B121-1F51571CDC81}" type="presParOf" srcId="{FA0EB2B6-C8FE-48FA-BE60-D4C1BEF34EA6}" destId="{5876C1AD-46FB-431E-A9D0-D4C3D3BDDA3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EFBB2C-6847-467C-8D31-F1AD5526A31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0DB8941-0F2F-4D33-9A4A-0692BBF7CE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Collect Average Color and Intensity</a:t>
          </a:r>
        </a:p>
      </dgm:t>
    </dgm:pt>
    <dgm:pt modelId="{1F48EB21-72D4-42DA-97FD-F22310DFE29D}" type="parTrans" cxnId="{4690596E-AD91-4D6E-9864-249A11358D5A}">
      <dgm:prSet/>
      <dgm:spPr/>
      <dgm:t>
        <a:bodyPr/>
        <a:lstStyle/>
        <a:p>
          <a:endParaRPr lang="en-CA"/>
        </a:p>
      </dgm:t>
    </dgm:pt>
    <dgm:pt modelId="{7FCEF2E7-9830-4B2F-BA0D-11DBEE8FB52B}" type="sibTrans" cxnId="{4690596E-AD91-4D6E-9864-249A11358D5A}">
      <dgm:prSet/>
      <dgm:spPr/>
      <dgm:t>
        <a:bodyPr/>
        <a:lstStyle/>
        <a:p>
          <a:endParaRPr lang="en-CA"/>
        </a:p>
      </dgm:t>
    </dgm:pt>
    <dgm:pt modelId="{232A5142-6CA6-4F5D-8059-88A27BA7EE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Control lights over Wi-Fi</a:t>
          </a:r>
        </a:p>
      </dgm:t>
    </dgm:pt>
    <dgm:pt modelId="{5E24E944-BE09-4879-A977-E681C53B5F9B}" type="sibTrans" cxnId="{A8306F84-39FF-45AB-9EBE-56031543A61C}">
      <dgm:prSet/>
      <dgm:spPr/>
      <dgm:t>
        <a:bodyPr/>
        <a:lstStyle/>
        <a:p>
          <a:endParaRPr lang="en-US"/>
        </a:p>
      </dgm:t>
    </dgm:pt>
    <dgm:pt modelId="{02BDFF2D-8605-4E2C-8758-E85640037228}" type="parTrans" cxnId="{A8306F84-39FF-45AB-9EBE-56031543A61C}">
      <dgm:prSet/>
      <dgm:spPr/>
      <dgm:t>
        <a:bodyPr/>
        <a:lstStyle/>
        <a:p>
          <a:endParaRPr lang="en-US"/>
        </a:p>
      </dgm:t>
    </dgm:pt>
    <dgm:pt modelId="{D02771C6-3696-451C-B60D-B1EF8450D9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Apply Filters</a:t>
          </a:r>
        </a:p>
      </dgm:t>
    </dgm:pt>
    <dgm:pt modelId="{F4A6E9C1-F233-4ACC-BB62-3B0B7DE660E8}" type="sibTrans" cxnId="{6D32BD79-084A-4BFA-A3CC-1863B1B7FFB3}">
      <dgm:prSet/>
      <dgm:spPr/>
      <dgm:t>
        <a:bodyPr/>
        <a:lstStyle/>
        <a:p>
          <a:endParaRPr lang="en-US"/>
        </a:p>
      </dgm:t>
    </dgm:pt>
    <dgm:pt modelId="{A0847A54-B626-4CBD-919C-C96E8AF5D382}" type="parTrans" cxnId="{6D32BD79-084A-4BFA-A3CC-1863B1B7FFB3}">
      <dgm:prSet/>
      <dgm:spPr/>
      <dgm:t>
        <a:bodyPr/>
        <a:lstStyle/>
        <a:p>
          <a:endParaRPr lang="en-US"/>
        </a:p>
      </dgm:t>
    </dgm:pt>
    <dgm:pt modelId="{0F58B347-376D-4B3C-8D6A-7B060B072B38}" type="pres">
      <dgm:prSet presAssocID="{44EFBB2C-6847-467C-8D31-F1AD5526A312}" presName="root" presStyleCnt="0">
        <dgm:presLayoutVars>
          <dgm:dir/>
          <dgm:resizeHandles val="exact"/>
        </dgm:presLayoutVars>
      </dgm:prSet>
      <dgm:spPr/>
    </dgm:pt>
    <dgm:pt modelId="{FF922DD3-93AB-4BEA-9ECA-A49E6A2C2AD9}" type="pres">
      <dgm:prSet presAssocID="{A0DB8941-0F2F-4D33-9A4A-0692BBF7CE24}" presName="compNode" presStyleCnt="0"/>
      <dgm:spPr/>
    </dgm:pt>
    <dgm:pt modelId="{D8BF8F60-8E3D-40A6-BB75-AA2BE838D5E1}" type="pres">
      <dgm:prSet presAssocID="{A0DB8941-0F2F-4D33-9A4A-0692BBF7CE2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89A987C-BEBB-40A6-94A6-616905174947}" type="pres">
      <dgm:prSet presAssocID="{A0DB8941-0F2F-4D33-9A4A-0692BBF7CE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89967A3-C000-4201-AB5B-75B055A9AD0B}" type="pres">
      <dgm:prSet presAssocID="{A0DB8941-0F2F-4D33-9A4A-0692BBF7CE24}" presName="spaceRect" presStyleCnt="0"/>
      <dgm:spPr/>
    </dgm:pt>
    <dgm:pt modelId="{8602780D-82F9-44A7-ADA0-DDDED2B34D00}" type="pres">
      <dgm:prSet presAssocID="{A0DB8941-0F2F-4D33-9A4A-0692BBF7CE24}" presName="textRect" presStyleLbl="revTx" presStyleIdx="0" presStyleCnt="3" custScaleY="139083">
        <dgm:presLayoutVars>
          <dgm:chMax val="1"/>
          <dgm:chPref val="1"/>
        </dgm:presLayoutVars>
      </dgm:prSet>
      <dgm:spPr/>
    </dgm:pt>
    <dgm:pt modelId="{3B01CC55-C44C-4C22-B75A-02628BA9AB38}" type="pres">
      <dgm:prSet presAssocID="{7FCEF2E7-9830-4B2F-BA0D-11DBEE8FB52B}" presName="sibTrans" presStyleCnt="0"/>
      <dgm:spPr/>
    </dgm:pt>
    <dgm:pt modelId="{5ED34B58-71FD-4558-8797-FA88F070D807}" type="pres">
      <dgm:prSet presAssocID="{232A5142-6CA6-4F5D-8059-88A27BA7EE28}" presName="compNode" presStyleCnt="0"/>
      <dgm:spPr/>
    </dgm:pt>
    <dgm:pt modelId="{E46FA146-CC6D-41DB-9EC4-635EB58BA3CC}" type="pres">
      <dgm:prSet presAssocID="{232A5142-6CA6-4F5D-8059-88A27BA7EE2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F1B6FCD-1B63-4BC9-9048-82EE82677378}" type="pres">
      <dgm:prSet presAssocID="{232A5142-6CA6-4F5D-8059-88A27BA7EE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57889E91-9C70-4C28-9D92-34E758F252C8}" type="pres">
      <dgm:prSet presAssocID="{232A5142-6CA6-4F5D-8059-88A27BA7EE28}" presName="spaceRect" presStyleCnt="0"/>
      <dgm:spPr/>
    </dgm:pt>
    <dgm:pt modelId="{862FDAEA-C880-4447-B9FB-228C5D83A09F}" type="pres">
      <dgm:prSet presAssocID="{232A5142-6CA6-4F5D-8059-88A27BA7EE28}" presName="textRect" presStyleLbl="revTx" presStyleIdx="1" presStyleCnt="3" custScaleY="138334">
        <dgm:presLayoutVars>
          <dgm:chMax val="1"/>
          <dgm:chPref val="1"/>
        </dgm:presLayoutVars>
      </dgm:prSet>
      <dgm:spPr/>
    </dgm:pt>
    <dgm:pt modelId="{C69944EF-C354-4DEC-8232-0B981778D90A}" type="pres">
      <dgm:prSet presAssocID="{5E24E944-BE09-4879-A977-E681C53B5F9B}" presName="sibTrans" presStyleCnt="0"/>
      <dgm:spPr/>
    </dgm:pt>
    <dgm:pt modelId="{1EE762C0-D13B-4E8B-8605-FA0FB61AED79}" type="pres">
      <dgm:prSet presAssocID="{D02771C6-3696-451C-B60D-B1EF8450D910}" presName="compNode" presStyleCnt="0"/>
      <dgm:spPr/>
    </dgm:pt>
    <dgm:pt modelId="{6FB68A9B-5306-4E11-B757-FC8559213805}" type="pres">
      <dgm:prSet presAssocID="{D02771C6-3696-451C-B60D-B1EF8450D91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6EB3033-36F1-4AAC-939F-C7DCDC4B85E8}" type="pres">
      <dgm:prSet presAssocID="{D02771C6-3696-451C-B60D-B1EF8450D9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EA21164-8736-4F7C-B54F-516F6512AD02}" type="pres">
      <dgm:prSet presAssocID="{D02771C6-3696-451C-B60D-B1EF8450D910}" presName="spaceRect" presStyleCnt="0"/>
      <dgm:spPr/>
    </dgm:pt>
    <dgm:pt modelId="{2464F1BA-E5B9-4592-AF8B-D1C2BC2FA46B}" type="pres">
      <dgm:prSet presAssocID="{D02771C6-3696-451C-B60D-B1EF8450D91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90596E-AD91-4D6E-9864-249A11358D5A}" srcId="{44EFBB2C-6847-467C-8D31-F1AD5526A312}" destId="{A0DB8941-0F2F-4D33-9A4A-0692BBF7CE24}" srcOrd="0" destOrd="0" parTransId="{1F48EB21-72D4-42DA-97FD-F22310DFE29D}" sibTransId="{7FCEF2E7-9830-4B2F-BA0D-11DBEE8FB52B}"/>
    <dgm:cxn modelId="{CABF8854-FC8D-48B7-B7DB-7BB842723FA0}" type="presOf" srcId="{44EFBB2C-6847-467C-8D31-F1AD5526A312}" destId="{0F58B347-376D-4B3C-8D6A-7B060B072B38}" srcOrd="0" destOrd="0" presId="urn:microsoft.com/office/officeart/2018/5/layout/IconLeafLabelList"/>
    <dgm:cxn modelId="{5C774557-76CE-4BE0-B5FE-5D8C84552B80}" type="presOf" srcId="{232A5142-6CA6-4F5D-8059-88A27BA7EE28}" destId="{862FDAEA-C880-4447-B9FB-228C5D83A09F}" srcOrd="0" destOrd="0" presId="urn:microsoft.com/office/officeart/2018/5/layout/IconLeafLabelList"/>
    <dgm:cxn modelId="{6D32BD79-084A-4BFA-A3CC-1863B1B7FFB3}" srcId="{44EFBB2C-6847-467C-8D31-F1AD5526A312}" destId="{D02771C6-3696-451C-B60D-B1EF8450D910}" srcOrd="2" destOrd="0" parTransId="{A0847A54-B626-4CBD-919C-C96E8AF5D382}" sibTransId="{F4A6E9C1-F233-4ACC-BB62-3B0B7DE660E8}"/>
    <dgm:cxn modelId="{A8306F84-39FF-45AB-9EBE-56031543A61C}" srcId="{44EFBB2C-6847-467C-8D31-F1AD5526A312}" destId="{232A5142-6CA6-4F5D-8059-88A27BA7EE28}" srcOrd="1" destOrd="0" parTransId="{02BDFF2D-8605-4E2C-8758-E85640037228}" sibTransId="{5E24E944-BE09-4879-A977-E681C53B5F9B}"/>
    <dgm:cxn modelId="{6833E1F6-C4CC-49EE-90F0-F1D5669CDFD4}" type="presOf" srcId="{D02771C6-3696-451C-B60D-B1EF8450D910}" destId="{2464F1BA-E5B9-4592-AF8B-D1C2BC2FA46B}" srcOrd="0" destOrd="0" presId="urn:microsoft.com/office/officeart/2018/5/layout/IconLeafLabelList"/>
    <dgm:cxn modelId="{F7B464FA-1B07-4928-B23F-B60E6C343543}" type="presOf" srcId="{A0DB8941-0F2F-4D33-9A4A-0692BBF7CE24}" destId="{8602780D-82F9-44A7-ADA0-DDDED2B34D00}" srcOrd="0" destOrd="0" presId="urn:microsoft.com/office/officeart/2018/5/layout/IconLeafLabelList"/>
    <dgm:cxn modelId="{3EB41DE9-22FC-4C99-A98F-A88BAA70E88B}" type="presParOf" srcId="{0F58B347-376D-4B3C-8D6A-7B060B072B38}" destId="{FF922DD3-93AB-4BEA-9ECA-A49E6A2C2AD9}" srcOrd="0" destOrd="0" presId="urn:microsoft.com/office/officeart/2018/5/layout/IconLeafLabelList"/>
    <dgm:cxn modelId="{504275A2-F8E7-4834-8B2F-D53B33834339}" type="presParOf" srcId="{FF922DD3-93AB-4BEA-9ECA-A49E6A2C2AD9}" destId="{D8BF8F60-8E3D-40A6-BB75-AA2BE838D5E1}" srcOrd="0" destOrd="0" presId="urn:microsoft.com/office/officeart/2018/5/layout/IconLeafLabelList"/>
    <dgm:cxn modelId="{5C37A791-DEAA-48B2-8585-F198554CB1F3}" type="presParOf" srcId="{FF922DD3-93AB-4BEA-9ECA-A49E6A2C2AD9}" destId="{989A987C-BEBB-40A6-94A6-616905174947}" srcOrd="1" destOrd="0" presId="urn:microsoft.com/office/officeart/2018/5/layout/IconLeafLabelList"/>
    <dgm:cxn modelId="{3AC7E153-470F-4C55-8BBD-68AD31F47F16}" type="presParOf" srcId="{FF922DD3-93AB-4BEA-9ECA-A49E6A2C2AD9}" destId="{589967A3-C000-4201-AB5B-75B055A9AD0B}" srcOrd="2" destOrd="0" presId="urn:microsoft.com/office/officeart/2018/5/layout/IconLeafLabelList"/>
    <dgm:cxn modelId="{A9928336-6486-4B9B-B78D-EBDE929FA8CA}" type="presParOf" srcId="{FF922DD3-93AB-4BEA-9ECA-A49E6A2C2AD9}" destId="{8602780D-82F9-44A7-ADA0-DDDED2B34D00}" srcOrd="3" destOrd="0" presId="urn:microsoft.com/office/officeart/2018/5/layout/IconLeafLabelList"/>
    <dgm:cxn modelId="{8084DF11-E80D-4A91-8CCD-A30AF6DF53DF}" type="presParOf" srcId="{0F58B347-376D-4B3C-8D6A-7B060B072B38}" destId="{3B01CC55-C44C-4C22-B75A-02628BA9AB38}" srcOrd="1" destOrd="0" presId="urn:microsoft.com/office/officeart/2018/5/layout/IconLeafLabelList"/>
    <dgm:cxn modelId="{4CEA8C7F-C5AA-4BA7-9F6F-43E6A3D7BC49}" type="presParOf" srcId="{0F58B347-376D-4B3C-8D6A-7B060B072B38}" destId="{5ED34B58-71FD-4558-8797-FA88F070D807}" srcOrd="2" destOrd="0" presId="urn:microsoft.com/office/officeart/2018/5/layout/IconLeafLabelList"/>
    <dgm:cxn modelId="{12471899-1C41-489E-86BA-9719D8C34BF6}" type="presParOf" srcId="{5ED34B58-71FD-4558-8797-FA88F070D807}" destId="{E46FA146-CC6D-41DB-9EC4-635EB58BA3CC}" srcOrd="0" destOrd="0" presId="urn:microsoft.com/office/officeart/2018/5/layout/IconLeafLabelList"/>
    <dgm:cxn modelId="{51B4A253-EE02-43FD-BF66-9AACBB10D080}" type="presParOf" srcId="{5ED34B58-71FD-4558-8797-FA88F070D807}" destId="{FF1B6FCD-1B63-4BC9-9048-82EE82677378}" srcOrd="1" destOrd="0" presId="urn:microsoft.com/office/officeart/2018/5/layout/IconLeafLabelList"/>
    <dgm:cxn modelId="{33604F31-B7AA-4E6B-834F-12202E0C6AFB}" type="presParOf" srcId="{5ED34B58-71FD-4558-8797-FA88F070D807}" destId="{57889E91-9C70-4C28-9D92-34E758F252C8}" srcOrd="2" destOrd="0" presId="urn:microsoft.com/office/officeart/2018/5/layout/IconLeafLabelList"/>
    <dgm:cxn modelId="{A679E3B7-ACE9-4EFF-B434-2EC4DCD9E1E4}" type="presParOf" srcId="{5ED34B58-71FD-4558-8797-FA88F070D807}" destId="{862FDAEA-C880-4447-B9FB-228C5D83A09F}" srcOrd="3" destOrd="0" presId="urn:microsoft.com/office/officeart/2018/5/layout/IconLeafLabelList"/>
    <dgm:cxn modelId="{C850444D-A478-4E8C-9FBE-BEAC75B7875A}" type="presParOf" srcId="{0F58B347-376D-4B3C-8D6A-7B060B072B38}" destId="{C69944EF-C354-4DEC-8232-0B981778D90A}" srcOrd="3" destOrd="0" presId="urn:microsoft.com/office/officeart/2018/5/layout/IconLeafLabelList"/>
    <dgm:cxn modelId="{C00467D9-BC97-4408-8600-51498AE9C400}" type="presParOf" srcId="{0F58B347-376D-4B3C-8D6A-7B060B072B38}" destId="{1EE762C0-D13B-4E8B-8605-FA0FB61AED79}" srcOrd="4" destOrd="0" presId="urn:microsoft.com/office/officeart/2018/5/layout/IconLeafLabelList"/>
    <dgm:cxn modelId="{6C605198-445F-4260-8ECC-5319528602E9}" type="presParOf" srcId="{1EE762C0-D13B-4E8B-8605-FA0FB61AED79}" destId="{6FB68A9B-5306-4E11-B757-FC8559213805}" srcOrd="0" destOrd="0" presId="urn:microsoft.com/office/officeart/2018/5/layout/IconLeafLabelList"/>
    <dgm:cxn modelId="{EC450113-6E36-449D-A3FC-E815BBF5F0EC}" type="presParOf" srcId="{1EE762C0-D13B-4E8B-8605-FA0FB61AED79}" destId="{96EB3033-36F1-4AAC-939F-C7DCDC4B85E8}" srcOrd="1" destOrd="0" presId="urn:microsoft.com/office/officeart/2018/5/layout/IconLeafLabelList"/>
    <dgm:cxn modelId="{83E6179F-89CC-4FAA-B3D4-492144F2C11E}" type="presParOf" srcId="{1EE762C0-D13B-4E8B-8605-FA0FB61AED79}" destId="{AEA21164-8736-4F7C-B54F-516F6512AD02}" srcOrd="2" destOrd="0" presId="urn:microsoft.com/office/officeart/2018/5/layout/IconLeafLabelList"/>
    <dgm:cxn modelId="{21A3813E-A10B-478E-95C1-6EA2BC145B7E}" type="presParOf" srcId="{1EE762C0-D13B-4E8B-8605-FA0FB61AED79}" destId="{2464F1BA-E5B9-4592-AF8B-D1C2BC2FA4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01A02-3A0F-426E-A26E-51BE17A24C0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B561FC-7915-49D7-B64A-BC6EDFA0A262}">
      <dgm:prSet/>
      <dgm:spPr/>
      <dgm:t>
        <a:bodyPr/>
        <a:lstStyle/>
        <a:p>
          <a:r>
            <a:rPr lang="en-US"/>
            <a:t>Developed HDMI and Network subsystems in parallel</a:t>
          </a:r>
        </a:p>
      </dgm:t>
    </dgm:pt>
    <dgm:pt modelId="{0AADA94D-6836-454E-BE60-C6A7FD4A1669}" type="parTrans" cxnId="{61FCDA05-581B-4EB9-8AF9-FE5CB90420F9}">
      <dgm:prSet/>
      <dgm:spPr/>
      <dgm:t>
        <a:bodyPr/>
        <a:lstStyle/>
        <a:p>
          <a:endParaRPr lang="en-US"/>
        </a:p>
      </dgm:t>
    </dgm:pt>
    <dgm:pt modelId="{ED6A2C2E-4793-4BF0-AC7F-1DE099F6E5BE}" type="sibTrans" cxnId="{61FCDA05-581B-4EB9-8AF9-FE5CB90420F9}">
      <dgm:prSet/>
      <dgm:spPr/>
      <dgm:t>
        <a:bodyPr/>
        <a:lstStyle/>
        <a:p>
          <a:endParaRPr lang="en-US"/>
        </a:p>
      </dgm:t>
    </dgm:pt>
    <dgm:pt modelId="{CAADF34C-1629-4144-BF80-5CFAAA5847E5}">
      <dgm:prSet/>
      <dgm:spPr/>
      <dgm:t>
        <a:bodyPr/>
        <a:lstStyle/>
        <a:p>
          <a:r>
            <a:rPr lang="en-US"/>
            <a:t>Developed both Ethernet and WiFi subsystems as contingency</a:t>
          </a:r>
        </a:p>
      </dgm:t>
    </dgm:pt>
    <dgm:pt modelId="{22EB820B-0FA6-4A3E-A1A9-E4FC986552B1}" type="parTrans" cxnId="{FD4D3105-D8F6-4AB4-96CE-E16150403C81}">
      <dgm:prSet/>
      <dgm:spPr/>
      <dgm:t>
        <a:bodyPr/>
        <a:lstStyle/>
        <a:p>
          <a:endParaRPr lang="en-US"/>
        </a:p>
      </dgm:t>
    </dgm:pt>
    <dgm:pt modelId="{9FFEADDB-8D20-4E71-88F7-18A1CFECEB08}" type="sibTrans" cxnId="{FD4D3105-D8F6-4AB4-96CE-E16150403C81}">
      <dgm:prSet/>
      <dgm:spPr/>
      <dgm:t>
        <a:bodyPr/>
        <a:lstStyle/>
        <a:p>
          <a:endParaRPr lang="en-US"/>
        </a:p>
      </dgm:t>
    </dgm:pt>
    <dgm:pt modelId="{3568B65E-A159-4936-B2BB-B86547BCF62C}" type="pres">
      <dgm:prSet presAssocID="{7D701A02-3A0F-426E-A26E-51BE17A24C04}" presName="linear" presStyleCnt="0">
        <dgm:presLayoutVars>
          <dgm:animLvl val="lvl"/>
          <dgm:resizeHandles val="exact"/>
        </dgm:presLayoutVars>
      </dgm:prSet>
      <dgm:spPr/>
    </dgm:pt>
    <dgm:pt modelId="{28639A34-C4F3-4092-A9F8-1A37959E3E05}" type="pres">
      <dgm:prSet presAssocID="{C7B561FC-7915-49D7-B64A-BC6EDFA0A2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B7AB4B-BF99-408E-8D01-A68714C54BA2}" type="pres">
      <dgm:prSet presAssocID="{ED6A2C2E-4793-4BF0-AC7F-1DE099F6E5BE}" presName="spacer" presStyleCnt="0"/>
      <dgm:spPr/>
    </dgm:pt>
    <dgm:pt modelId="{64378505-E28D-49C2-A7DE-12BB67D6A973}" type="pres">
      <dgm:prSet presAssocID="{CAADF34C-1629-4144-BF80-5CFAAA5847E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D4D3105-D8F6-4AB4-96CE-E16150403C81}" srcId="{7D701A02-3A0F-426E-A26E-51BE17A24C04}" destId="{CAADF34C-1629-4144-BF80-5CFAAA5847E5}" srcOrd="1" destOrd="0" parTransId="{22EB820B-0FA6-4A3E-A1A9-E4FC986552B1}" sibTransId="{9FFEADDB-8D20-4E71-88F7-18A1CFECEB08}"/>
    <dgm:cxn modelId="{61FCDA05-581B-4EB9-8AF9-FE5CB90420F9}" srcId="{7D701A02-3A0F-426E-A26E-51BE17A24C04}" destId="{C7B561FC-7915-49D7-B64A-BC6EDFA0A262}" srcOrd="0" destOrd="0" parTransId="{0AADA94D-6836-454E-BE60-C6A7FD4A1669}" sibTransId="{ED6A2C2E-4793-4BF0-AC7F-1DE099F6E5BE}"/>
    <dgm:cxn modelId="{D8F65A3D-96CF-4C1C-8557-B5FE033182C0}" type="presOf" srcId="{C7B561FC-7915-49D7-B64A-BC6EDFA0A262}" destId="{28639A34-C4F3-4092-A9F8-1A37959E3E05}" srcOrd="0" destOrd="0" presId="urn:microsoft.com/office/officeart/2005/8/layout/vList2"/>
    <dgm:cxn modelId="{8027E350-8F10-4231-A64E-ED450EC49B01}" type="presOf" srcId="{CAADF34C-1629-4144-BF80-5CFAAA5847E5}" destId="{64378505-E28D-49C2-A7DE-12BB67D6A973}" srcOrd="0" destOrd="0" presId="urn:microsoft.com/office/officeart/2005/8/layout/vList2"/>
    <dgm:cxn modelId="{51588AF8-7B82-4745-947A-53F8DA1E61EA}" type="presOf" srcId="{7D701A02-3A0F-426E-A26E-51BE17A24C04}" destId="{3568B65E-A159-4936-B2BB-B86547BCF62C}" srcOrd="0" destOrd="0" presId="urn:microsoft.com/office/officeart/2005/8/layout/vList2"/>
    <dgm:cxn modelId="{7D079DBA-8170-4A24-8E7C-8A309B00C1B9}" type="presParOf" srcId="{3568B65E-A159-4936-B2BB-B86547BCF62C}" destId="{28639A34-C4F3-4092-A9F8-1A37959E3E05}" srcOrd="0" destOrd="0" presId="urn:microsoft.com/office/officeart/2005/8/layout/vList2"/>
    <dgm:cxn modelId="{ED2A9FDE-DB68-4399-B112-3E3271DDBB47}" type="presParOf" srcId="{3568B65E-A159-4936-B2BB-B86547BCF62C}" destId="{C6B7AB4B-BF99-408E-8D01-A68714C54BA2}" srcOrd="1" destOrd="0" presId="urn:microsoft.com/office/officeart/2005/8/layout/vList2"/>
    <dgm:cxn modelId="{6496D47A-AC3A-44A4-8C7B-72A2082C9329}" type="presParOf" srcId="{3568B65E-A159-4936-B2BB-B86547BCF62C}" destId="{64378505-E28D-49C2-A7DE-12BB67D6A97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E7729C-0AF5-4C82-ADF6-7407CC313F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E5D96068-45C5-4825-BE85-9D1990098EA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>
              <a:latin typeface="Avenir Next LT Pro"/>
            </a:rPr>
            <a:t>Pass through</a:t>
          </a:r>
        </a:p>
      </dgm:t>
    </dgm:pt>
    <dgm:pt modelId="{3464BA61-5C77-47F7-AAB5-A5CC2E22ACCC}" type="sibTrans" cxnId="{CE586846-13B2-4253-9DC1-B51C61861C84}">
      <dgm:prSet/>
      <dgm:spPr/>
      <dgm:t>
        <a:bodyPr/>
        <a:lstStyle/>
        <a:p>
          <a:endParaRPr lang="en-CA"/>
        </a:p>
      </dgm:t>
    </dgm:pt>
    <dgm:pt modelId="{50D52490-C25D-4D0D-A895-557C3204A2D6}" type="parTrans" cxnId="{CE586846-13B2-4253-9DC1-B51C61861C84}">
      <dgm:prSet/>
      <dgm:spPr/>
      <dgm:t>
        <a:bodyPr/>
        <a:lstStyle/>
        <a:p>
          <a:endParaRPr lang="en-CA"/>
        </a:p>
      </dgm:t>
    </dgm:pt>
    <dgm:pt modelId="{6121BBCA-45C1-406D-A603-7EC4171B3DD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>
              <a:solidFill>
                <a:srgbClr val="010000"/>
              </a:solidFill>
              <a:latin typeface="Avenir Next LT Pro"/>
            </a:rPr>
            <a:t>Averaging</a:t>
          </a:r>
        </a:p>
      </dgm:t>
    </dgm:pt>
    <dgm:pt modelId="{516CA810-BA65-459B-889B-BF4B187FCAD5}" type="sibTrans" cxnId="{7A318A9F-8D6D-417F-BDEF-3EB8085FBFED}">
      <dgm:prSet/>
      <dgm:spPr/>
      <dgm:t>
        <a:bodyPr/>
        <a:lstStyle/>
        <a:p>
          <a:endParaRPr lang="en-US"/>
        </a:p>
      </dgm:t>
    </dgm:pt>
    <dgm:pt modelId="{4267D5EF-F40C-4ED0-974E-ECFCDD9F61C4}" type="parTrans" cxnId="{7A318A9F-8D6D-417F-BDEF-3EB8085FBFED}">
      <dgm:prSet/>
      <dgm:spPr/>
      <dgm:t>
        <a:bodyPr/>
        <a:lstStyle/>
        <a:p>
          <a:endParaRPr lang="en-US"/>
        </a:p>
      </dgm:t>
    </dgm:pt>
    <dgm:pt modelId="{FCF59DC1-2889-4FF2-B317-9810D6A8CE6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>
              <a:solidFill>
                <a:srgbClr val="010000"/>
              </a:solidFill>
              <a:latin typeface="Avenir Next LT Pro"/>
            </a:rPr>
            <a:t>Filters</a:t>
          </a:r>
        </a:p>
      </dgm:t>
    </dgm:pt>
    <dgm:pt modelId="{EDD59F57-FF0D-42DC-B71D-9E80A238D312}" type="sibTrans" cxnId="{B8146D2D-14F8-42D6-9486-1E75610AC87C}">
      <dgm:prSet/>
      <dgm:spPr/>
      <dgm:t>
        <a:bodyPr/>
        <a:lstStyle/>
        <a:p>
          <a:endParaRPr lang="en-CA"/>
        </a:p>
      </dgm:t>
    </dgm:pt>
    <dgm:pt modelId="{C3808543-1A9A-4E15-9244-1662FD07B5E0}" type="parTrans" cxnId="{B8146D2D-14F8-42D6-9486-1E75610AC87C}">
      <dgm:prSet/>
      <dgm:spPr/>
      <dgm:t>
        <a:bodyPr/>
        <a:lstStyle/>
        <a:p>
          <a:endParaRPr lang="en-CA"/>
        </a:p>
      </dgm:t>
    </dgm:pt>
    <dgm:pt modelId="{2CA5C1C4-55D3-48D7-AC14-F400C9664CEF}" type="pres">
      <dgm:prSet presAssocID="{64E7729C-0AF5-4C82-ADF6-7407CC313F34}" presName="root" presStyleCnt="0">
        <dgm:presLayoutVars>
          <dgm:dir/>
          <dgm:resizeHandles val="exact"/>
        </dgm:presLayoutVars>
      </dgm:prSet>
      <dgm:spPr/>
    </dgm:pt>
    <dgm:pt modelId="{445E9D34-8CEF-4212-B385-1EC81E1F343F}" type="pres">
      <dgm:prSet presAssocID="{E5D96068-45C5-4825-BE85-9D1990098EA7}" presName="compNode" presStyleCnt="0"/>
      <dgm:spPr/>
    </dgm:pt>
    <dgm:pt modelId="{6D488149-8119-44EA-B9A8-AE9F953C1D9C}" type="pres">
      <dgm:prSet presAssocID="{E5D96068-45C5-4825-BE85-9D1990098EA7}" presName="bgRect" presStyleLbl="bgShp" presStyleIdx="0" presStyleCnt="3"/>
      <dgm:spPr/>
    </dgm:pt>
    <dgm:pt modelId="{481897B9-4193-4F4B-B559-35D295930329}" type="pres">
      <dgm:prSet presAssocID="{E5D96068-45C5-4825-BE85-9D1990098E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Slight curve"/>
        </a:ext>
      </dgm:extLst>
    </dgm:pt>
    <dgm:pt modelId="{FEE1D980-21A9-463B-AC66-59C88443E83A}" type="pres">
      <dgm:prSet presAssocID="{E5D96068-45C5-4825-BE85-9D1990098EA7}" presName="spaceRect" presStyleCnt="0"/>
      <dgm:spPr/>
    </dgm:pt>
    <dgm:pt modelId="{79B9BDBC-CFA1-4F8D-9A91-FA03A75BCF1C}" type="pres">
      <dgm:prSet presAssocID="{E5D96068-45C5-4825-BE85-9D1990098EA7}" presName="parTx" presStyleLbl="revTx" presStyleIdx="0" presStyleCnt="3">
        <dgm:presLayoutVars>
          <dgm:chMax val="0"/>
          <dgm:chPref val="0"/>
        </dgm:presLayoutVars>
      </dgm:prSet>
      <dgm:spPr/>
    </dgm:pt>
    <dgm:pt modelId="{5D5EE715-5DB0-408D-8C5C-C03BA287434D}" type="pres">
      <dgm:prSet presAssocID="{3464BA61-5C77-47F7-AAB5-A5CC2E22ACCC}" presName="sibTrans" presStyleCnt="0"/>
      <dgm:spPr/>
    </dgm:pt>
    <dgm:pt modelId="{D60FE0A7-A76D-43FC-B66F-AE93EFDF6ADA}" type="pres">
      <dgm:prSet presAssocID="{6121BBCA-45C1-406D-A603-7EC4171B3DD3}" presName="compNode" presStyleCnt="0"/>
      <dgm:spPr/>
    </dgm:pt>
    <dgm:pt modelId="{7C1BC93F-EB2A-4868-BA4D-C93D38FBF3E4}" type="pres">
      <dgm:prSet presAssocID="{6121BBCA-45C1-406D-A603-7EC4171B3DD3}" presName="bgRect" presStyleLbl="bgShp" presStyleIdx="1" presStyleCnt="3"/>
      <dgm:spPr/>
    </dgm:pt>
    <dgm:pt modelId="{D4EDD706-540E-42DB-97BD-00FFEBDCC0E0}" type="pres">
      <dgm:prSet presAssocID="{6121BBCA-45C1-406D-A603-7EC4171B3D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0CEAEAE-C698-41EB-8CEA-A1E94790FB0B}" type="pres">
      <dgm:prSet presAssocID="{6121BBCA-45C1-406D-A603-7EC4171B3DD3}" presName="spaceRect" presStyleCnt="0"/>
      <dgm:spPr/>
    </dgm:pt>
    <dgm:pt modelId="{E58B0EBB-2D9C-47CD-8AE8-DA029DAA3B61}" type="pres">
      <dgm:prSet presAssocID="{6121BBCA-45C1-406D-A603-7EC4171B3DD3}" presName="parTx" presStyleLbl="revTx" presStyleIdx="1" presStyleCnt="3">
        <dgm:presLayoutVars>
          <dgm:chMax val="0"/>
          <dgm:chPref val="0"/>
        </dgm:presLayoutVars>
      </dgm:prSet>
      <dgm:spPr/>
    </dgm:pt>
    <dgm:pt modelId="{179CD0CD-49DC-4827-8919-722DE014F834}" type="pres">
      <dgm:prSet presAssocID="{516CA810-BA65-459B-889B-BF4B187FCAD5}" presName="sibTrans" presStyleCnt="0"/>
      <dgm:spPr/>
    </dgm:pt>
    <dgm:pt modelId="{7E5BD3A7-C4C5-461B-81AF-99D7A2195F73}" type="pres">
      <dgm:prSet presAssocID="{FCF59DC1-2889-4FF2-B317-9810D6A8CE63}" presName="compNode" presStyleCnt="0"/>
      <dgm:spPr/>
    </dgm:pt>
    <dgm:pt modelId="{87E34E23-8273-4822-92E5-4106222B9561}" type="pres">
      <dgm:prSet presAssocID="{FCF59DC1-2889-4FF2-B317-9810D6A8CE63}" presName="bgRect" presStyleLbl="bgShp" presStyleIdx="2" presStyleCnt="3"/>
      <dgm:spPr/>
    </dgm:pt>
    <dgm:pt modelId="{B51835A1-8640-4B99-AA98-A59C154606F7}" type="pres">
      <dgm:prSet presAssocID="{FCF59DC1-2889-4FF2-B317-9810D6A8CE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6A194918-D18A-4FC7-934C-88BE803F16BA}" type="pres">
      <dgm:prSet presAssocID="{FCF59DC1-2889-4FF2-B317-9810D6A8CE63}" presName="spaceRect" presStyleCnt="0"/>
      <dgm:spPr/>
    </dgm:pt>
    <dgm:pt modelId="{1C2C1B3F-0BD9-43F9-8CC6-68B8A31ECB5F}" type="pres">
      <dgm:prSet presAssocID="{FCF59DC1-2889-4FF2-B317-9810D6A8CE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E6B7102-0121-49B4-AF5F-C3D44E6ED375}" type="presOf" srcId="{6121BBCA-45C1-406D-A603-7EC4171B3DD3}" destId="{E58B0EBB-2D9C-47CD-8AE8-DA029DAA3B61}" srcOrd="0" destOrd="0" presId="urn:microsoft.com/office/officeart/2018/2/layout/IconVerticalSolidList"/>
    <dgm:cxn modelId="{B8146D2D-14F8-42D6-9486-1E75610AC87C}" srcId="{64E7729C-0AF5-4C82-ADF6-7407CC313F34}" destId="{FCF59DC1-2889-4FF2-B317-9810D6A8CE63}" srcOrd="2" destOrd="0" parTransId="{C3808543-1A9A-4E15-9244-1662FD07B5E0}" sibTransId="{EDD59F57-FF0D-42DC-B71D-9E80A238D312}"/>
    <dgm:cxn modelId="{CE586846-13B2-4253-9DC1-B51C61861C84}" srcId="{64E7729C-0AF5-4C82-ADF6-7407CC313F34}" destId="{E5D96068-45C5-4825-BE85-9D1990098EA7}" srcOrd="0" destOrd="0" parTransId="{50D52490-C25D-4D0D-A895-557C3204A2D6}" sibTransId="{3464BA61-5C77-47F7-AAB5-A5CC2E22ACCC}"/>
    <dgm:cxn modelId="{F0D66376-5E3C-AD4A-8AF6-22FE621ABC86}" type="presOf" srcId="{64E7729C-0AF5-4C82-ADF6-7407CC313F34}" destId="{2CA5C1C4-55D3-48D7-AC14-F400C9664CEF}" srcOrd="0" destOrd="0" presId="urn:microsoft.com/office/officeart/2018/2/layout/IconVerticalSolidList"/>
    <dgm:cxn modelId="{8891A091-C433-409D-AB47-70C06CB24404}" type="presOf" srcId="{FCF59DC1-2889-4FF2-B317-9810D6A8CE63}" destId="{1C2C1B3F-0BD9-43F9-8CC6-68B8A31ECB5F}" srcOrd="0" destOrd="0" presId="urn:microsoft.com/office/officeart/2018/2/layout/IconVerticalSolidList"/>
    <dgm:cxn modelId="{7A318A9F-8D6D-417F-BDEF-3EB8085FBFED}" srcId="{64E7729C-0AF5-4C82-ADF6-7407CC313F34}" destId="{6121BBCA-45C1-406D-A603-7EC4171B3DD3}" srcOrd="1" destOrd="0" parTransId="{4267D5EF-F40C-4ED0-974E-ECFCDD9F61C4}" sibTransId="{516CA810-BA65-459B-889B-BF4B187FCAD5}"/>
    <dgm:cxn modelId="{6B9723F1-2256-4748-9654-5F17F136A0B2}" type="presOf" srcId="{E5D96068-45C5-4825-BE85-9D1990098EA7}" destId="{79B9BDBC-CFA1-4F8D-9A91-FA03A75BCF1C}" srcOrd="0" destOrd="0" presId="urn:microsoft.com/office/officeart/2018/2/layout/IconVerticalSolidList"/>
    <dgm:cxn modelId="{EBA7AE15-7A52-4C3B-89C9-12FAB60676EC}" type="presParOf" srcId="{2CA5C1C4-55D3-48D7-AC14-F400C9664CEF}" destId="{445E9D34-8CEF-4212-B385-1EC81E1F343F}" srcOrd="0" destOrd="0" presId="urn:microsoft.com/office/officeart/2018/2/layout/IconVerticalSolidList"/>
    <dgm:cxn modelId="{4D57E56D-AF90-4DE3-858A-3CA9DB867021}" type="presParOf" srcId="{445E9D34-8CEF-4212-B385-1EC81E1F343F}" destId="{6D488149-8119-44EA-B9A8-AE9F953C1D9C}" srcOrd="0" destOrd="0" presId="urn:microsoft.com/office/officeart/2018/2/layout/IconVerticalSolidList"/>
    <dgm:cxn modelId="{E407255B-A9EC-4EA3-8400-F1CC9EA6F225}" type="presParOf" srcId="{445E9D34-8CEF-4212-B385-1EC81E1F343F}" destId="{481897B9-4193-4F4B-B559-35D295930329}" srcOrd="1" destOrd="0" presId="urn:microsoft.com/office/officeart/2018/2/layout/IconVerticalSolidList"/>
    <dgm:cxn modelId="{8186E8C0-4B68-467C-913F-950C1D256F5D}" type="presParOf" srcId="{445E9D34-8CEF-4212-B385-1EC81E1F343F}" destId="{FEE1D980-21A9-463B-AC66-59C88443E83A}" srcOrd="2" destOrd="0" presId="urn:microsoft.com/office/officeart/2018/2/layout/IconVerticalSolidList"/>
    <dgm:cxn modelId="{B8339BB0-D700-44E6-BFA2-D50FECCE118A}" type="presParOf" srcId="{445E9D34-8CEF-4212-B385-1EC81E1F343F}" destId="{79B9BDBC-CFA1-4F8D-9A91-FA03A75BCF1C}" srcOrd="3" destOrd="0" presId="urn:microsoft.com/office/officeart/2018/2/layout/IconVerticalSolidList"/>
    <dgm:cxn modelId="{4C01C673-126C-4D89-BDF0-780B6483CB98}" type="presParOf" srcId="{2CA5C1C4-55D3-48D7-AC14-F400C9664CEF}" destId="{5D5EE715-5DB0-408D-8C5C-C03BA287434D}" srcOrd="1" destOrd="0" presId="urn:microsoft.com/office/officeart/2018/2/layout/IconVerticalSolidList"/>
    <dgm:cxn modelId="{9317E63D-47FA-4B88-BE23-9265362F5D38}" type="presParOf" srcId="{2CA5C1C4-55D3-48D7-AC14-F400C9664CEF}" destId="{D60FE0A7-A76D-43FC-B66F-AE93EFDF6ADA}" srcOrd="2" destOrd="0" presId="urn:microsoft.com/office/officeart/2018/2/layout/IconVerticalSolidList"/>
    <dgm:cxn modelId="{5A01856A-185E-4DCF-908B-FD717F76FEE9}" type="presParOf" srcId="{D60FE0A7-A76D-43FC-B66F-AE93EFDF6ADA}" destId="{7C1BC93F-EB2A-4868-BA4D-C93D38FBF3E4}" srcOrd="0" destOrd="0" presId="urn:microsoft.com/office/officeart/2018/2/layout/IconVerticalSolidList"/>
    <dgm:cxn modelId="{A83072D4-ACFA-49E0-9891-3BE8A97A148D}" type="presParOf" srcId="{D60FE0A7-A76D-43FC-B66F-AE93EFDF6ADA}" destId="{D4EDD706-540E-42DB-97BD-00FFEBDCC0E0}" srcOrd="1" destOrd="0" presId="urn:microsoft.com/office/officeart/2018/2/layout/IconVerticalSolidList"/>
    <dgm:cxn modelId="{53FFB2F2-20C9-422E-A590-6E3AC65BDADF}" type="presParOf" srcId="{D60FE0A7-A76D-43FC-B66F-AE93EFDF6ADA}" destId="{10CEAEAE-C698-41EB-8CEA-A1E94790FB0B}" srcOrd="2" destOrd="0" presId="urn:microsoft.com/office/officeart/2018/2/layout/IconVerticalSolidList"/>
    <dgm:cxn modelId="{C0964BC4-C86D-4CAE-B5D3-F603AF7EBA36}" type="presParOf" srcId="{D60FE0A7-A76D-43FC-B66F-AE93EFDF6ADA}" destId="{E58B0EBB-2D9C-47CD-8AE8-DA029DAA3B61}" srcOrd="3" destOrd="0" presId="urn:microsoft.com/office/officeart/2018/2/layout/IconVerticalSolidList"/>
    <dgm:cxn modelId="{2D4D6E20-1D89-4B6F-A3F4-A83309EA0871}" type="presParOf" srcId="{2CA5C1C4-55D3-48D7-AC14-F400C9664CEF}" destId="{179CD0CD-49DC-4827-8919-722DE014F834}" srcOrd="3" destOrd="0" presId="urn:microsoft.com/office/officeart/2018/2/layout/IconVerticalSolidList"/>
    <dgm:cxn modelId="{DA06AB81-546E-4F79-990E-F2452AD3ADFF}" type="presParOf" srcId="{2CA5C1C4-55D3-48D7-AC14-F400C9664CEF}" destId="{7E5BD3A7-C4C5-461B-81AF-99D7A2195F73}" srcOrd="4" destOrd="0" presId="urn:microsoft.com/office/officeart/2018/2/layout/IconVerticalSolidList"/>
    <dgm:cxn modelId="{8D1D6192-59EE-4C6F-AD70-C18136B769F9}" type="presParOf" srcId="{7E5BD3A7-C4C5-461B-81AF-99D7A2195F73}" destId="{87E34E23-8273-4822-92E5-4106222B9561}" srcOrd="0" destOrd="0" presId="urn:microsoft.com/office/officeart/2018/2/layout/IconVerticalSolidList"/>
    <dgm:cxn modelId="{4A692910-B444-43D9-9B3C-77B91524D5A3}" type="presParOf" srcId="{7E5BD3A7-C4C5-461B-81AF-99D7A2195F73}" destId="{B51835A1-8640-4B99-AA98-A59C154606F7}" srcOrd="1" destOrd="0" presId="urn:microsoft.com/office/officeart/2018/2/layout/IconVerticalSolidList"/>
    <dgm:cxn modelId="{5341C61A-902F-4630-A519-FB2E0C43DC4F}" type="presParOf" srcId="{7E5BD3A7-C4C5-461B-81AF-99D7A2195F73}" destId="{6A194918-D18A-4FC7-934C-88BE803F16BA}" srcOrd="2" destOrd="0" presId="urn:microsoft.com/office/officeart/2018/2/layout/IconVerticalSolidList"/>
    <dgm:cxn modelId="{C5028037-DE0A-42BC-84B7-43C83AEF9C28}" type="presParOf" srcId="{7E5BD3A7-C4C5-461B-81AF-99D7A2195F73}" destId="{1C2C1B3F-0BD9-43F9-8CC6-68B8A31ECB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F80CA5-7D96-4E9F-9C60-1CE7D585F63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AD07F89-E322-446C-BC7C-90E760DBBA4B}">
      <dgm:prSet/>
      <dgm:spPr/>
      <dgm:t>
        <a:bodyPr/>
        <a:lstStyle/>
        <a:p>
          <a:r>
            <a:rPr lang="en-US"/>
            <a:t>Ethernet</a:t>
          </a:r>
        </a:p>
      </dgm:t>
    </dgm:pt>
    <dgm:pt modelId="{77A33B9D-C2FB-4DC1-ABE7-E00082AE29E7}" type="parTrans" cxnId="{B52CFE7D-B1AA-4AFF-BCDB-860F2D7CBF79}">
      <dgm:prSet/>
      <dgm:spPr/>
      <dgm:t>
        <a:bodyPr/>
        <a:lstStyle/>
        <a:p>
          <a:endParaRPr lang="en-US"/>
        </a:p>
      </dgm:t>
    </dgm:pt>
    <dgm:pt modelId="{7D308C25-30D5-4681-A249-28E1020A75DA}" type="sibTrans" cxnId="{B52CFE7D-B1AA-4AFF-BCDB-860F2D7CBF79}">
      <dgm:prSet/>
      <dgm:spPr/>
      <dgm:t>
        <a:bodyPr/>
        <a:lstStyle/>
        <a:p>
          <a:endParaRPr lang="en-US"/>
        </a:p>
      </dgm:t>
    </dgm:pt>
    <dgm:pt modelId="{A136849A-2D05-4590-B732-B0D6348BFCF4}">
      <dgm:prSet/>
      <dgm:spPr/>
      <dgm:t>
        <a:bodyPr/>
        <a:lstStyle/>
        <a:p>
          <a:r>
            <a:rPr lang="en-US" b="1"/>
            <a:t>TCP</a:t>
          </a:r>
          <a:r>
            <a:rPr lang="en-US"/>
            <a:t> connection from </a:t>
          </a:r>
          <a:r>
            <a:rPr lang="en-US" b="1"/>
            <a:t>board </a:t>
          </a:r>
          <a:r>
            <a:rPr lang="en-US"/>
            <a:t>to host </a:t>
          </a:r>
          <a:r>
            <a:rPr lang="en-US" b="1"/>
            <a:t>computer</a:t>
          </a:r>
          <a:endParaRPr lang="en-US"/>
        </a:p>
      </dgm:t>
    </dgm:pt>
    <dgm:pt modelId="{D9B3CB8B-920B-4C7C-B51D-61D3F3699263}" type="parTrans" cxnId="{6A5796F6-F5B1-47C2-8D44-E3207245A544}">
      <dgm:prSet/>
      <dgm:spPr/>
      <dgm:t>
        <a:bodyPr/>
        <a:lstStyle/>
        <a:p>
          <a:endParaRPr lang="en-US"/>
        </a:p>
      </dgm:t>
    </dgm:pt>
    <dgm:pt modelId="{81BE649C-13DD-452E-A5C8-9D6762F70267}" type="sibTrans" cxnId="{6A5796F6-F5B1-47C2-8D44-E3207245A544}">
      <dgm:prSet/>
      <dgm:spPr/>
      <dgm:t>
        <a:bodyPr/>
        <a:lstStyle/>
        <a:p>
          <a:endParaRPr lang="en-US"/>
        </a:p>
      </dgm:t>
    </dgm:pt>
    <dgm:pt modelId="{044B166E-683D-4716-9754-039DB538EECD}">
      <dgm:prSet/>
      <dgm:spPr/>
      <dgm:t>
        <a:bodyPr/>
        <a:lstStyle/>
        <a:p>
          <a:r>
            <a:rPr lang="en-US"/>
            <a:t>Wi-Fi</a:t>
          </a:r>
        </a:p>
      </dgm:t>
    </dgm:pt>
    <dgm:pt modelId="{B50FAC85-C68A-4CCF-96CA-D30699F776F3}" type="parTrans" cxnId="{0EB9A198-1EC9-4444-862E-3A588A78F232}">
      <dgm:prSet/>
      <dgm:spPr/>
      <dgm:t>
        <a:bodyPr/>
        <a:lstStyle/>
        <a:p>
          <a:endParaRPr lang="en-US"/>
        </a:p>
      </dgm:t>
    </dgm:pt>
    <dgm:pt modelId="{4FB6F35F-04E1-4668-8E75-CFC5FFCB3B02}" type="sibTrans" cxnId="{0EB9A198-1EC9-4444-862E-3A588A78F232}">
      <dgm:prSet/>
      <dgm:spPr/>
      <dgm:t>
        <a:bodyPr/>
        <a:lstStyle/>
        <a:p>
          <a:endParaRPr lang="en-US"/>
        </a:p>
      </dgm:t>
    </dgm:pt>
    <dgm:pt modelId="{16D4BDA5-6174-4C54-8015-01952F6F2686}">
      <dgm:prSet/>
      <dgm:spPr/>
      <dgm:t>
        <a:bodyPr/>
        <a:lstStyle/>
        <a:p>
          <a:r>
            <a:rPr lang="en-US" b="1"/>
            <a:t>TCP</a:t>
          </a:r>
          <a:r>
            <a:rPr lang="en-US"/>
            <a:t> connection from </a:t>
          </a:r>
          <a:r>
            <a:rPr lang="en-US" b="1"/>
            <a:t>board</a:t>
          </a:r>
          <a:r>
            <a:rPr lang="en-US"/>
            <a:t> to Hue </a:t>
          </a:r>
          <a:r>
            <a:rPr lang="en-US" b="1"/>
            <a:t>bridge</a:t>
          </a:r>
          <a:endParaRPr lang="en-US"/>
        </a:p>
      </dgm:t>
    </dgm:pt>
    <dgm:pt modelId="{C9D2A604-2365-49BC-B5B2-C0C41D768984}" type="parTrans" cxnId="{9A1356E1-715B-498F-BFA3-09E33E445181}">
      <dgm:prSet/>
      <dgm:spPr/>
      <dgm:t>
        <a:bodyPr/>
        <a:lstStyle/>
        <a:p>
          <a:endParaRPr lang="en-US"/>
        </a:p>
      </dgm:t>
    </dgm:pt>
    <dgm:pt modelId="{978DE8D9-DB3E-4343-AAD5-AE9262DD1478}" type="sibTrans" cxnId="{9A1356E1-715B-498F-BFA3-09E33E445181}">
      <dgm:prSet/>
      <dgm:spPr/>
      <dgm:t>
        <a:bodyPr/>
        <a:lstStyle/>
        <a:p>
          <a:endParaRPr lang="en-US"/>
        </a:p>
      </dgm:t>
    </dgm:pt>
    <dgm:pt modelId="{2EFEDA97-F8EE-449E-8C36-E8313B72A6A5}" type="pres">
      <dgm:prSet presAssocID="{62F80CA5-7D96-4E9F-9C60-1CE7D585F63F}" presName="Name0" presStyleCnt="0">
        <dgm:presLayoutVars>
          <dgm:dir/>
          <dgm:animLvl val="lvl"/>
          <dgm:resizeHandles val="exact"/>
        </dgm:presLayoutVars>
      </dgm:prSet>
      <dgm:spPr/>
    </dgm:pt>
    <dgm:pt modelId="{1E656D52-C6F5-4F40-8ABB-E819E51A9D58}" type="pres">
      <dgm:prSet presAssocID="{3AD07F89-E322-446C-BC7C-90E760DBBA4B}" presName="composite" presStyleCnt="0"/>
      <dgm:spPr/>
    </dgm:pt>
    <dgm:pt modelId="{510E704A-8D63-4372-8FF5-C4E791DACD48}" type="pres">
      <dgm:prSet presAssocID="{3AD07F89-E322-446C-BC7C-90E760DBBA4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54187F8-9978-4FF2-82DF-DECA5F45B08C}" type="pres">
      <dgm:prSet presAssocID="{3AD07F89-E322-446C-BC7C-90E760DBBA4B}" presName="desTx" presStyleLbl="alignAccFollowNode1" presStyleIdx="0" presStyleCnt="2">
        <dgm:presLayoutVars>
          <dgm:bulletEnabled val="1"/>
        </dgm:presLayoutVars>
      </dgm:prSet>
      <dgm:spPr/>
    </dgm:pt>
    <dgm:pt modelId="{642D59B9-0B34-42E1-AEC2-166AF7F51DB8}" type="pres">
      <dgm:prSet presAssocID="{7D308C25-30D5-4681-A249-28E1020A75DA}" presName="space" presStyleCnt="0"/>
      <dgm:spPr/>
    </dgm:pt>
    <dgm:pt modelId="{84FF82C7-60B0-4AAB-82F1-934D9F1F9507}" type="pres">
      <dgm:prSet presAssocID="{044B166E-683D-4716-9754-039DB538EECD}" presName="composite" presStyleCnt="0"/>
      <dgm:spPr/>
    </dgm:pt>
    <dgm:pt modelId="{BA77D436-FD3D-4E4D-B1DC-C3998C0B86F2}" type="pres">
      <dgm:prSet presAssocID="{044B166E-683D-4716-9754-039DB538EEC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9149F91-F687-4CCF-896D-9110A2EB251C}" type="pres">
      <dgm:prSet presAssocID="{044B166E-683D-4716-9754-039DB538EEC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478B22B-01FB-45DD-8422-E288EC916408}" type="presOf" srcId="{3AD07F89-E322-446C-BC7C-90E760DBBA4B}" destId="{510E704A-8D63-4372-8FF5-C4E791DACD48}" srcOrd="0" destOrd="0" presId="urn:microsoft.com/office/officeart/2005/8/layout/hList1"/>
    <dgm:cxn modelId="{B8C87436-EFE8-4859-986C-80ACE4DB7F8A}" type="presOf" srcId="{62F80CA5-7D96-4E9F-9C60-1CE7D585F63F}" destId="{2EFEDA97-F8EE-449E-8C36-E8313B72A6A5}" srcOrd="0" destOrd="0" presId="urn:microsoft.com/office/officeart/2005/8/layout/hList1"/>
    <dgm:cxn modelId="{B52CFE7D-B1AA-4AFF-BCDB-860F2D7CBF79}" srcId="{62F80CA5-7D96-4E9F-9C60-1CE7D585F63F}" destId="{3AD07F89-E322-446C-BC7C-90E760DBBA4B}" srcOrd="0" destOrd="0" parTransId="{77A33B9D-C2FB-4DC1-ABE7-E00082AE29E7}" sibTransId="{7D308C25-30D5-4681-A249-28E1020A75DA}"/>
    <dgm:cxn modelId="{0EB9A198-1EC9-4444-862E-3A588A78F232}" srcId="{62F80CA5-7D96-4E9F-9C60-1CE7D585F63F}" destId="{044B166E-683D-4716-9754-039DB538EECD}" srcOrd="1" destOrd="0" parTransId="{B50FAC85-C68A-4CCF-96CA-D30699F776F3}" sibTransId="{4FB6F35F-04E1-4668-8E75-CFC5FFCB3B02}"/>
    <dgm:cxn modelId="{0588C9AE-A9CE-41B9-9D47-D3307DF4C3C4}" type="presOf" srcId="{A136849A-2D05-4590-B732-B0D6348BFCF4}" destId="{B54187F8-9978-4FF2-82DF-DECA5F45B08C}" srcOrd="0" destOrd="0" presId="urn:microsoft.com/office/officeart/2005/8/layout/hList1"/>
    <dgm:cxn modelId="{00A62DCC-ECFC-407E-A010-D95C2882D08C}" type="presOf" srcId="{044B166E-683D-4716-9754-039DB538EECD}" destId="{BA77D436-FD3D-4E4D-B1DC-C3998C0B86F2}" srcOrd="0" destOrd="0" presId="urn:microsoft.com/office/officeart/2005/8/layout/hList1"/>
    <dgm:cxn modelId="{8A6733DB-E3DE-4C95-A3F6-9BD9200603DB}" type="presOf" srcId="{16D4BDA5-6174-4C54-8015-01952F6F2686}" destId="{89149F91-F687-4CCF-896D-9110A2EB251C}" srcOrd="0" destOrd="0" presId="urn:microsoft.com/office/officeart/2005/8/layout/hList1"/>
    <dgm:cxn modelId="{9A1356E1-715B-498F-BFA3-09E33E445181}" srcId="{044B166E-683D-4716-9754-039DB538EECD}" destId="{16D4BDA5-6174-4C54-8015-01952F6F2686}" srcOrd="0" destOrd="0" parTransId="{C9D2A604-2365-49BC-B5B2-C0C41D768984}" sibTransId="{978DE8D9-DB3E-4343-AAD5-AE9262DD1478}"/>
    <dgm:cxn modelId="{6A5796F6-F5B1-47C2-8D44-E3207245A544}" srcId="{3AD07F89-E322-446C-BC7C-90E760DBBA4B}" destId="{A136849A-2D05-4590-B732-B0D6348BFCF4}" srcOrd="0" destOrd="0" parTransId="{D9B3CB8B-920B-4C7C-B51D-61D3F3699263}" sibTransId="{81BE649C-13DD-452E-A5C8-9D6762F70267}"/>
    <dgm:cxn modelId="{CFA06E09-D075-40E6-88F7-9AF8E0562002}" type="presParOf" srcId="{2EFEDA97-F8EE-449E-8C36-E8313B72A6A5}" destId="{1E656D52-C6F5-4F40-8ABB-E819E51A9D58}" srcOrd="0" destOrd="0" presId="urn:microsoft.com/office/officeart/2005/8/layout/hList1"/>
    <dgm:cxn modelId="{5BA2415C-EC7D-435C-9A6E-A7317DEB33F4}" type="presParOf" srcId="{1E656D52-C6F5-4F40-8ABB-E819E51A9D58}" destId="{510E704A-8D63-4372-8FF5-C4E791DACD48}" srcOrd="0" destOrd="0" presId="urn:microsoft.com/office/officeart/2005/8/layout/hList1"/>
    <dgm:cxn modelId="{C0B71909-71C9-43D3-ACA7-B8CF032DF8AE}" type="presParOf" srcId="{1E656D52-C6F5-4F40-8ABB-E819E51A9D58}" destId="{B54187F8-9978-4FF2-82DF-DECA5F45B08C}" srcOrd="1" destOrd="0" presId="urn:microsoft.com/office/officeart/2005/8/layout/hList1"/>
    <dgm:cxn modelId="{3146938B-330D-4816-A726-EE810BAD163E}" type="presParOf" srcId="{2EFEDA97-F8EE-449E-8C36-E8313B72A6A5}" destId="{642D59B9-0B34-42E1-AEC2-166AF7F51DB8}" srcOrd="1" destOrd="0" presId="urn:microsoft.com/office/officeart/2005/8/layout/hList1"/>
    <dgm:cxn modelId="{9D201FAA-C274-4F65-9558-797A26EB080C}" type="presParOf" srcId="{2EFEDA97-F8EE-449E-8C36-E8313B72A6A5}" destId="{84FF82C7-60B0-4AAB-82F1-934D9F1F9507}" srcOrd="2" destOrd="0" presId="urn:microsoft.com/office/officeart/2005/8/layout/hList1"/>
    <dgm:cxn modelId="{3CA27D88-CADB-4580-8390-D89F8795EA5D}" type="presParOf" srcId="{84FF82C7-60B0-4AAB-82F1-934D9F1F9507}" destId="{BA77D436-FD3D-4E4D-B1DC-C3998C0B86F2}" srcOrd="0" destOrd="0" presId="urn:microsoft.com/office/officeart/2005/8/layout/hList1"/>
    <dgm:cxn modelId="{4DDE3378-47B2-49B5-88C8-FD3DABF3DC29}" type="presParOf" srcId="{84FF82C7-60B0-4AAB-82F1-934D9F1F9507}" destId="{89149F91-F687-4CCF-896D-9110A2EB251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564E68-510E-4E78-B13E-B46499192CE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0C9A2D-00B0-4B37-B58B-1592E3C02D81}">
      <dgm:prSet/>
      <dgm:spPr/>
      <dgm:t>
        <a:bodyPr/>
        <a:lstStyle/>
        <a:p>
          <a:r>
            <a:rPr lang="en-US"/>
            <a:t>Pros:</a:t>
          </a:r>
        </a:p>
      </dgm:t>
    </dgm:pt>
    <dgm:pt modelId="{EE2DEE36-DE0F-451C-8D82-5FDB517B0D6E}" type="parTrans" cxnId="{E34F4EE5-9B11-4A42-8D9F-002D338922FC}">
      <dgm:prSet/>
      <dgm:spPr/>
      <dgm:t>
        <a:bodyPr/>
        <a:lstStyle/>
        <a:p>
          <a:endParaRPr lang="en-US"/>
        </a:p>
      </dgm:t>
    </dgm:pt>
    <dgm:pt modelId="{8567B83C-EC04-49DB-8D31-F8AA84487274}" type="sibTrans" cxnId="{E34F4EE5-9B11-4A42-8D9F-002D338922FC}">
      <dgm:prSet/>
      <dgm:spPr/>
      <dgm:t>
        <a:bodyPr/>
        <a:lstStyle/>
        <a:p>
          <a:endParaRPr lang="en-US"/>
        </a:p>
      </dgm:t>
    </dgm:pt>
    <dgm:pt modelId="{09A293EA-2C63-4402-95FA-74ADC15DE420}">
      <dgm:prSet/>
      <dgm:spPr/>
      <dgm:t>
        <a:bodyPr/>
        <a:lstStyle/>
        <a:p>
          <a:r>
            <a:rPr lang="en-US"/>
            <a:t>Existing APIs for light control</a:t>
          </a:r>
        </a:p>
      </dgm:t>
    </dgm:pt>
    <dgm:pt modelId="{038DB496-31F3-4CB4-94F8-2CDCDAA8681C}" type="parTrans" cxnId="{4AD8AB2D-BDA8-4C8E-8351-ABA12A5ECAD1}">
      <dgm:prSet/>
      <dgm:spPr/>
      <dgm:t>
        <a:bodyPr/>
        <a:lstStyle/>
        <a:p>
          <a:endParaRPr lang="en-US"/>
        </a:p>
      </dgm:t>
    </dgm:pt>
    <dgm:pt modelId="{8A99480D-41EF-4C90-951A-679223F4CBC9}" type="sibTrans" cxnId="{4AD8AB2D-BDA8-4C8E-8351-ABA12A5ECAD1}">
      <dgm:prSet/>
      <dgm:spPr/>
      <dgm:t>
        <a:bodyPr/>
        <a:lstStyle/>
        <a:p>
          <a:endParaRPr lang="en-US"/>
        </a:p>
      </dgm:t>
    </dgm:pt>
    <dgm:pt modelId="{1CE136E5-7CE3-4263-8931-B688EAF84E87}">
      <dgm:prSet/>
      <dgm:spPr/>
      <dgm:t>
        <a:bodyPr/>
        <a:lstStyle/>
        <a:p>
          <a:r>
            <a:rPr lang="en-US"/>
            <a:t>Less Resource Utilization</a:t>
          </a:r>
        </a:p>
      </dgm:t>
    </dgm:pt>
    <dgm:pt modelId="{D003389E-079C-472B-8BA2-8C8F33FF6767}" type="parTrans" cxnId="{B324C4A4-B936-4049-ABD8-251B2C10569B}">
      <dgm:prSet/>
      <dgm:spPr/>
      <dgm:t>
        <a:bodyPr/>
        <a:lstStyle/>
        <a:p>
          <a:endParaRPr lang="en-US"/>
        </a:p>
      </dgm:t>
    </dgm:pt>
    <dgm:pt modelId="{813DACA1-7E46-4F10-B21D-EC44F06DCEFC}" type="sibTrans" cxnId="{B324C4A4-B936-4049-ABD8-251B2C10569B}">
      <dgm:prSet/>
      <dgm:spPr/>
      <dgm:t>
        <a:bodyPr/>
        <a:lstStyle/>
        <a:p>
          <a:endParaRPr lang="en-US"/>
        </a:p>
      </dgm:t>
    </dgm:pt>
    <dgm:pt modelId="{EA3CE6A3-9CE9-4249-AEE0-ADEB242B5E0D}">
      <dgm:prSet/>
      <dgm:spPr/>
      <dgm:t>
        <a:bodyPr/>
        <a:lstStyle/>
        <a:p>
          <a:r>
            <a:rPr lang="en-US"/>
            <a:t>Cons:</a:t>
          </a:r>
        </a:p>
      </dgm:t>
    </dgm:pt>
    <dgm:pt modelId="{C3DC086F-F7FA-4C45-808B-7076132550F5}" type="parTrans" cxnId="{24DE2971-0C5A-4864-843B-8C6B10ED0BEE}">
      <dgm:prSet/>
      <dgm:spPr/>
      <dgm:t>
        <a:bodyPr/>
        <a:lstStyle/>
        <a:p>
          <a:endParaRPr lang="en-US"/>
        </a:p>
      </dgm:t>
    </dgm:pt>
    <dgm:pt modelId="{D5914060-8EDF-43AC-84D9-11C95D6B60A1}" type="sibTrans" cxnId="{24DE2971-0C5A-4864-843B-8C6B10ED0BEE}">
      <dgm:prSet/>
      <dgm:spPr/>
      <dgm:t>
        <a:bodyPr/>
        <a:lstStyle/>
        <a:p>
          <a:endParaRPr lang="en-US"/>
        </a:p>
      </dgm:t>
    </dgm:pt>
    <dgm:pt modelId="{F57ECF54-F4FE-4F03-A445-8865F3CAA8FB}">
      <dgm:prSet/>
      <dgm:spPr/>
      <dgm:t>
        <a:bodyPr/>
        <a:lstStyle/>
        <a:p>
          <a:r>
            <a:rPr lang="en-US"/>
            <a:t>Small Delays in Data Sent</a:t>
          </a:r>
        </a:p>
      </dgm:t>
    </dgm:pt>
    <dgm:pt modelId="{050CDB96-9CD8-4109-909E-D916C4F70AA1}" type="parTrans" cxnId="{D20E33C4-84BA-4C3D-83A3-AC3C790F7904}">
      <dgm:prSet/>
      <dgm:spPr/>
      <dgm:t>
        <a:bodyPr/>
        <a:lstStyle/>
        <a:p>
          <a:endParaRPr lang="en-US"/>
        </a:p>
      </dgm:t>
    </dgm:pt>
    <dgm:pt modelId="{4497DE2E-73EA-4FDC-8BAC-AFBD4108CD5B}" type="sibTrans" cxnId="{D20E33C4-84BA-4C3D-83A3-AC3C790F7904}">
      <dgm:prSet/>
      <dgm:spPr/>
      <dgm:t>
        <a:bodyPr/>
        <a:lstStyle/>
        <a:p>
          <a:endParaRPr lang="en-US"/>
        </a:p>
      </dgm:t>
    </dgm:pt>
    <dgm:pt modelId="{12DCF08B-A083-4E1C-95D0-627E8789A9F6}">
      <dgm:prSet/>
      <dgm:spPr/>
      <dgm:t>
        <a:bodyPr/>
        <a:lstStyle/>
        <a:p>
          <a:r>
            <a:rPr lang="en-US"/>
            <a:t>Wi-Fi Range</a:t>
          </a:r>
        </a:p>
      </dgm:t>
    </dgm:pt>
    <dgm:pt modelId="{8F32C308-DA0F-4983-8C8D-8517E9FE5AA4}" type="parTrans" cxnId="{1D651A99-692F-497B-8965-EF63CC6CF62E}">
      <dgm:prSet/>
      <dgm:spPr/>
      <dgm:t>
        <a:bodyPr/>
        <a:lstStyle/>
        <a:p>
          <a:endParaRPr lang="en-US"/>
        </a:p>
      </dgm:t>
    </dgm:pt>
    <dgm:pt modelId="{103CEE33-2F20-4D35-BF6A-909D7D7B9701}" type="sibTrans" cxnId="{1D651A99-692F-497B-8965-EF63CC6CF62E}">
      <dgm:prSet/>
      <dgm:spPr/>
      <dgm:t>
        <a:bodyPr/>
        <a:lstStyle/>
        <a:p>
          <a:endParaRPr lang="en-US"/>
        </a:p>
      </dgm:t>
    </dgm:pt>
    <dgm:pt modelId="{674CF27E-0921-4996-AA8B-15A54CAD004E}">
      <dgm:prSet/>
      <dgm:spPr/>
      <dgm:t>
        <a:bodyPr/>
        <a:lstStyle/>
        <a:p>
          <a:r>
            <a:rPr lang="en-US"/>
            <a:t>More Flexibility</a:t>
          </a:r>
        </a:p>
      </dgm:t>
    </dgm:pt>
    <dgm:pt modelId="{FAC80E6A-9D5E-49C7-BDD3-ACDFE67929C8}" type="parTrans" cxnId="{CBBF6070-DEED-4270-A8B3-E2236BABD037}">
      <dgm:prSet/>
      <dgm:spPr/>
      <dgm:t>
        <a:bodyPr/>
        <a:lstStyle/>
        <a:p>
          <a:endParaRPr lang="en-US"/>
        </a:p>
      </dgm:t>
    </dgm:pt>
    <dgm:pt modelId="{AA14CB8F-3BE3-4820-9654-D25E088CC236}" type="sibTrans" cxnId="{CBBF6070-DEED-4270-A8B3-E2236BABD037}">
      <dgm:prSet/>
      <dgm:spPr/>
      <dgm:t>
        <a:bodyPr/>
        <a:lstStyle/>
        <a:p>
          <a:endParaRPr lang="en-US"/>
        </a:p>
      </dgm:t>
    </dgm:pt>
    <dgm:pt modelId="{8DF308BB-70E8-4BB9-8884-D9BF53C0B297}" type="pres">
      <dgm:prSet presAssocID="{D2564E68-510E-4E78-B13E-B46499192CE0}" presName="linear" presStyleCnt="0">
        <dgm:presLayoutVars>
          <dgm:dir/>
          <dgm:animLvl val="lvl"/>
          <dgm:resizeHandles val="exact"/>
        </dgm:presLayoutVars>
      </dgm:prSet>
      <dgm:spPr/>
    </dgm:pt>
    <dgm:pt modelId="{28833956-FD8B-4653-994F-BD65F8EFF798}" type="pres">
      <dgm:prSet presAssocID="{890C9A2D-00B0-4B37-B58B-1592E3C02D81}" presName="parentLin" presStyleCnt="0"/>
      <dgm:spPr/>
    </dgm:pt>
    <dgm:pt modelId="{F16AA5CC-98F5-4243-9CA3-A1FD27EE5162}" type="pres">
      <dgm:prSet presAssocID="{890C9A2D-00B0-4B37-B58B-1592E3C02D81}" presName="parentLeftMargin" presStyleLbl="node1" presStyleIdx="0" presStyleCnt="2"/>
      <dgm:spPr/>
    </dgm:pt>
    <dgm:pt modelId="{032DA6AA-0A0D-42FC-8412-2FB57F66D6EA}" type="pres">
      <dgm:prSet presAssocID="{890C9A2D-00B0-4B37-B58B-1592E3C02D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DE277D-90FB-4B8B-8003-21B614760073}" type="pres">
      <dgm:prSet presAssocID="{890C9A2D-00B0-4B37-B58B-1592E3C02D81}" presName="negativeSpace" presStyleCnt="0"/>
      <dgm:spPr/>
    </dgm:pt>
    <dgm:pt modelId="{4C4DF7F0-2D8C-4D2D-AED3-63BC65030557}" type="pres">
      <dgm:prSet presAssocID="{890C9A2D-00B0-4B37-B58B-1592E3C02D81}" presName="childText" presStyleLbl="conFgAcc1" presStyleIdx="0" presStyleCnt="2">
        <dgm:presLayoutVars>
          <dgm:bulletEnabled val="1"/>
        </dgm:presLayoutVars>
      </dgm:prSet>
      <dgm:spPr/>
    </dgm:pt>
    <dgm:pt modelId="{614DC534-2F60-4BAC-BE9E-99161159A7E3}" type="pres">
      <dgm:prSet presAssocID="{8567B83C-EC04-49DB-8D31-F8AA84487274}" presName="spaceBetweenRectangles" presStyleCnt="0"/>
      <dgm:spPr/>
    </dgm:pt>
    <dgm:pt modelId="{ADE5AA93-DDCF-49A9-B31B-B775811AA91D}" type="pres">
      <dgm:prSet presAssocID="{EA3CE6A3-9CE9-4249-AEE0-ADEB242B5E0D}" presName="parentLin" presStyleCnt="0"/>
      <dgm:spPr/>
    </dgm:pt>
    <dgm:pt modelId="{93967345-7CF3-4C3F-B38B-24C42CE8D9DC}" type="pres">
      <dgm:prSet presAssocID="{EA3CE6A3-9CE9-4249-AEE0-ADEB242B5E0D}" presName="parentLeftMargin" presStyleLbl="node1" presStyleIdx="0" presStyleCnt="2"/>
      <dgm:spPr/>
    </dgm:pt>
    <dgm:pt modelId="{B9BA4492-33E3-41A8-BD90-16ADB866BF96}" type="pres">
      <dgm:prSet presAssocID="{EA3CE6A3-9CE9-4249-AEE0-ADEB242B5E0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D2155D-94B9-4DA5-8030-944B42DCA021}" type="pres">
      <dgm:prSet presAssocID="{EA3CE6A3-9CE9-4249-AEE0-ADEB242B5E0D}" presName="negativeSpace" presStyleCnt="0"/>
      <dgm:spPr/>
    </dgm:pt>
    <dgm:pt modelId="{97C9333F-923E-4C20-8407-B9F980A939B6}" type="pres">
      <dgm:prSet presAssocID="{EA3CE6A3-9CE9-4249-AEE0-ADEB242B5E0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DA5402D-A6BC-458B-BA21-BCA01F9DC00A}" type="presOf" srcId="{674CF27E-0921-4996-AA8B-15A54CAD004E}" destId="{4C4DF7F0-2D8C-4D2D-AED3-63BC65030557}" srcOrd="0" destOrd="1" presId="urn:microsoft.com/office/officeart/2005/8/layout/list1"/>
    <dgm:cxn modelId="{4AD8AB2D-BDA8-4C8E-8351-ABA12A5ECAD1}" srcId="{890C9A2D-00B0-4B37-B58B-1592E3C02D81}" destId="{09A293EA-2C63-4402-95FA-74ADC15DE420}" srcOrd="0" destOrd="0" parTransId="{038DB496-31F3-4CB4-94F8-2CDCDAA8681C}" sibTransId="{8A99480D-41EF-4C90-951A-679223F4CBC9}"/>
    <dgm:cxn modelId="{12008A3C-A7E6-483F-8259-F48D5D9A21BC}" type="presOf" srcId="{09A293EA-2C63-4402-95FA-74ADC15DE420}" destId="{4C4DF7F0-2D8C-4D2D-AED3-63BC65030557}" srcOrd="0" destOrd="0" presId="urn:microsoft.com/office/officeart/2005/8/layout/list1"/>
    <dgm:cxn modelId="{FB2F4C69-CD1F-4454-AA3A-1233C4405D3F}" type="presOf" srcId="{EA3CE6A3-9CE9-4249-AEE0-ADEB242B5E0D}" destId="{93967345-7CF3-4C3F-B38B-24C42CE8D9DC}" srcOrd="0" destOrd="0" presId="urn:microsoft.com/office/officeart/2005/8/layout/list1"/>
    <dgm:cxn modelId="{CBBF6070-DEED-4270-A8B3-E2236BABD037}" srcId="{890C9A2D-00B0-4B37-B58B-1592E3C02D81}" destId="{674CF27E-0921-4996-AA8B-15A54CAD004E}" srcOrd="1" destOrd="0" parTransId="{FAC80E6A-9D5E-49C7-BDD3-ACDFE67929C8}" sibTransId="{AA14CB8F-3BE3-4820-9654-D25E088CC236}"/>
    <dgm:cxn modelId="{24DE2971-0C5A-4864-843B-8C6B10ED0BEE}" srcId="{D2564E68-510E-4E78-B13E-B46499192CE0}" destId="{EA3CE6A3-9CE9-4249-AEE0-ADEB242B5E0D}" srcOrd="1" destOrd="0" parTransId="{C3DC086F-F7FA-4C45-808B-7076132550F5}" sibTransId="{D5914060-8EDF-43AC-84D9-11C95D6B60A1}"/>
    <dgm:cxn modelId="{62933375-DB58-4EFD-BC1F-CCF3F9F5DB09}" type="presOf" srcId="{1CE136E5-7CE3-4263-8931-B688EAF84E87}" destId="{4C4DF7F0-2D8C-4D2D-AED3-63BC65030557}" srcOrd="0" destOrd="2" presId="urn:microsoft.com/office/officeart/2005/8/layout/list1"/>
    <dgm:cxn modelId="{BAF7D293-FD3C-4D53-BAB8-C191BFE14C11}" type="presOf" srcId="{D2564E68-510E-4E78-B13E-B46499192CE0}" destId="{8DF308BB-70E8-4BB9-8884-D9BF53C0B297}" srcOrd="0" destOrd="0" presId="urn:microsoft.com/office/officeart/2005/8/layout/list1"/>
    <dgm:cxn modelId="{1D651A99-692F-497B-8965-EF63CC6CF62E}" srcId="{EA3CE6A3-9CE9-4249-AEE0-ADEB242B5E0D}" destId="{12DCF08B-A083-4E1C-95D0-627E8789A9F6}" srcOrd="1" destOrd="0" parTransId="{8F32C308-DA0F-4983-8C8D-8517E9FE5AA4}" sibTransId="{103CEE33-2F20-4D35-BF6A-909D7D7B9701}"/>
    <dgm:cxn modelId="{B324C4A4-B936-4049-ABD8-251B2C10569B}" srcId="{890C9A2D-00B0-4B37-B58B-1592E3C02D81}" destId="{1CE136E5-7CE3-4263-8931-B688EAF84E87}" srcOrd="2" destOrd="0" parTransId="{D003389E-079C-472B-8BA2-8C8F33FF6767}" sibTransId="{813DACA1-7E46-4F10-B21D-EC44F06DCEFC}"/>
    <dgm:cxn modelId="{7C62D7AA-BE97-4A65-B79D-23130160384A}" type="presOf" srcId="{F57ECF54-F4FE-4F03-A445-8865F3CAA8FB}" destId="{97C9333F-923E-4C20-8407-B9F980A939B6}" srcOrd="0" destOrd="0" presId="urn:microsoft.com/office/officeart/2005/8/layout/list1"/>
    <dgm:cxn modelId="{D20E33C4-84BA-4C3D-83A3-AC3C790F7904}" srcId="{EA3CE6A3-9CE9-4249-AEE0-ADEB242B5E0D}" destId="{F57ECF54-F4FE-4F03-A445-8865F3CAA8FB}" srcOrd="0" destOrd="0" parTransId="{050CDB96-9CD8-4109-909E-D916C4F70AA1}" sibTransId="{4497DE2E-73EA-4FDC-8BAC-AFBD4108CD5B}"/>
    <dgm:cxn modelId="{FA7900CD-ECF1-4039-B925-9D836379B151}" type="presOf" srcId="{890C9A2D-00B0-4B37-B58B-1592E3C02D81}" destId="{F16AA5CC-98F5-4243-9CA3-A1FD27EE5162}" srcOrd="0" destOrd="0" presId="urn:microsoft.com/office/officeart/2005/8/layout/list1"/>
    <dgm:cxn modelId="{5BDE46D3-02C9-42A2-B6CA-BCC8C1D14259}" type="presOf" srcId="{12DCF08B-A083-4E1C-95D0-627E8789A9F6}" destId="{97C9333F-923E-4C20-8407-B9F980A939B6}" srcOrd="0" destOrd="1" presId="urn:microsoft.com/office/officeart/2005/8/layout/list1"/>
    <dgm:cxn modelId="{E34F4EE5-9B11-4A42-8D9F-002D338922FC}" srcId="{D2564E68-510E-4E78-B13E-B46499192CE0}" destId="{890C9A2D-00B0-4B37-B58B-1592E3C02D81}" srcOrd="0" destOrd="0" parTransId="{EE2DEE36-DE0F-451C-8D82-5FDB517B0D6E}" sibTransId="{8567B83C-EC04-49DB-8D31-F8AA84487274}"/>
    <dgm:cxn modelId="{9E98DDFA-0B08-4CBE-98CC-E2101B5A9EAB}" type="presOf" srcId="{890C9A2D-00B0-4B37-B58B-1592E3C02D81}" destId="{032DA6AA-0A0D-42FC-8412-2FB57F66D6EA}" srcOrd="1" destOrd="0" presId="urn:microsoft.com/office/officeart/2005/8/layout/list1"/>
    <dgm:cxn modelId="{20F15CFC-9C4C-458B-B0F9-00B39CCE2881}" type="presOf" srcId="{EA3CE6A3-9CE9-4249-AEE0-ADEB242B5E0D}" destId="{B9BA4492-33E3-41A8-BD90-16ADB866BF96}" srcOrd="1" destOrd="0" presId="urn:microsoft.com/office/officeart/2005/8/layout/list1"/>
    <dgm:cxn modelId="{AD42A9B5-B970-4403-83EC-7F08BD0AC03C}" type="presParOf" srcId="{8DF308BB-70E8-4BB9-8884-D9BF53C0B297}" destId="{28833956-FD8B-4653-994F-BD65F8EFF798}" srcOrd="0" destOrd="0" presId="urn:microsoft.com/office/officeart/2005/8/layout/list1"/>
    <dgm:cxn modelId="{2C430BCF-877A-4A94-9885-7D92450B5F13}" type="presParOf" srcId="{28833956-FD8B-4653-994F-BD65F8EFF798}" destId="{F16AA5CC-98F5-4243-9CA3-A1FD27EE5162}" srcOrd="0" destOrd="0" presId="urn:microsoft.com/office/officeart/2005/8/layout/list1"/>
    <dgm:cxn modelId="{A4F532F3-EB64-499B-A884-D9D6AF20F1D8}" type="presParOf" srcId="{28833956-FD8B-4653-994F-BD65F8EFF798}" destId="{032DA6AA-0A0D-42FC-8412-2FB57F66D6EA}" srcOrd="1" destOrd="0" presId="urn:microsoft.com/office/officeart/2005/8/layout/list1"/>
    <dgm:cxn modelId="{30C8D5C2-956B-46DB-B010-43BAE20AB66F}" type="presParOf" srcId="{8DF308BB-70E8-4BB9-8884-D9BF53C0B297}" destId="{D2DE277D-90FB-4B8B-8003-21B614760073}" srcOrd="1" destOrd="0" presId="urn:microsoft.com/office/officeart/2005/8/layout/list1"/>
    <dgm:cxn modelId="{6743FD69-6868-466F-9EF2-5D8BA3CE1F9A}" type="presParOf" srcId="{8DF308BB-70E8-4BB9-8884-D9BF53C0B297}" destId="{4C4DF7F0-2D8C-4D2D-AED3-63BC65030557}" srcOrd="2" destOrd="0" presId="urn:microsoft.com/office/officeart/2005/8/layout/list1"/>
    <dgm:cxn modelId="{1853F92A-6A3A-4949-B371-7B9BFCC4BB86}" type="presParOf" srcId="{8DF308BB-70E8-4BB9-8884-D9BF53C0B297}" destId="{614DC534-2F60-4BAC-BE9E-99161159A7E3}" srcOrd="3" destOrd="0" presId="urn:microsoft.com/office/officeart/2005/8/layout/list1"/>
    <dgm:cxn modelId="{46256FF9-1EC5-4B7B-979C-5BA94F785502}" type="presParOf" srcId="{8DF308BB-70E8-4BB9-8884-D9BF53C0B297}" destId="{ADE5AA93-DDCF-49A9-B31B-B775811AA91D}" srcOrd="4" destOrd="0" presId="urn:microsoft.com/office/officeart/2005/8/layout/list1"/>
    <dgm:cxn modelId="{3BAAF2EC-ED14-438C-8BD7-FEE3A517DBD6}" type="presParOf" srcId="{ADE5AA93-DDCF-49A9-B31B-B775811AA91D}" destId="{93967345-7CF3-4C3F-B38B-24C42CE8D9DC}" srcOrd="0" destOrd="0" presId="urn:microsoft.com/office/officeart/2005/8/layout/list1"/>
    <dgm:cxn modelId="{AFCF1D04-BC25-4D66-A825-A9AACD51D811}" type="presParOf" srcId="{ADE5AA93-DDCF-49A9-B31B-B775811AA91D}" destId="{B9BA4492-33E3-41A8-BD90-16ADB866BF96}" srcOrd="1" destOrd="0" presId="urn:microsoft.com/office/officeart/2005/8/layout/list1"/>
    <dgm:cxn modelId="{75288A30-214F-43DF-B73B-BA5277C296D6}" type="presParOf" srcId="{8DF308BB-70E8-4BB9-8884-D9BF53C0B297}" destId="{C1D2155D-94B9-4DA5-8030-944B42DCA021}" srcOrd="5" destOrd="0" presId="urn:microsoft.com/office/officeart/2005/8/layout/list1"/>
    <dgm:cxn modelId="{5537D7E0-F39C-44C3-9BA2-5AA1261D4B56}" type="presParOf" srcId="{8DF308BB-70E8-4BB9-8884-D9BF53C0B297}" destId="{97C9333F-923E-4C20-8407-B9F980A939B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719520-C264-4069-A60C-3D93071C3F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94509D4-D8D1-4ACB-86EA-31706E3B98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HDMI Resolution: 1080p</a:t>
          </a:r>
        </a:p>
      </dgm:t>
    </dgm:pt>
    <dgm:pt modelId="{303A1E83-E4B4-4181-A78D-85ACDB44C719}" type="parTrans" cxnId="{332064F0-5D15-4C4F-9856-835F697433BF}">
      <dgm:prSet/>
      <dgm:spPr/>
      <dgm:t>
        <a:bodyPr/>
        <a:lstStyle/>
        <a:p>
          <a:endParaRPr lang="en-US"/>
        </a:p>
      </dgm:t>
    </dgm:pt>
    <dgm:pt modelId="{977A4E93-AA8C-4427-B874-8F2BE0028F8B}" type="sibTrans" cxnId="{332064F0-5D15-4C4F-9856-835F697433BF}">
      <dgm:prSet/>
      <dgm:spPr/>
      <dgm:t>
        <a:bodyPr/>
        <a:lstStyle/>
        <a:p>
          <a:endParaRPr lang="en-US"/>
        </a:p>
      </dgm:t>
    </dgm:pt>
    <dgm:pt modelId="{1C6D3E34-6E99-4EE0-ABD0-1C172E0C43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WIFI Pmod Drivers: Vivado/SDK 2017.4</a:t>
          </a:r>
        </a:p>
      </dgm:t>
    </dgm:pt>
    <dgm:pt modelId="{809A2A2F-6E79-4A1B-B4DB-90060B4B7E60}" type="parTrans" cxnId="{78C023D1-2B9A-498D-892C-BA36BB076E21}">
      <dgm:prSet/>
      <dgm:spPr/>
      <dgm:t>
        <a:bodyPr/>
        <a:lstStyle/>
        <a:p>
          <a:endParaRPr lang="en-US"/>
        </a:p>
      </dgm:t>
    </dgm:pt>
    <dgm:pt modelId="{FD901C35-F42A-432C-90B8-53EDCCCDD4F2}" type="sibTrans" cxnId="{78C023D1-2B9A-498D-892C-BA36BB076E21}">
      <dgm:prSet/>
      <dgm:spPr/>
      <dgm:t>
        <a:bodyPr/>
        <a:lstStyle/>
        <a:p>
          <a:endParaRPr lang="en-US"/>
        </a:p>
      </dgm:t>
    </dgm:pt>
    <dgm:pt modelId="{4C36A6B9-0959-4E6C-9FB0-35B3D73D57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WIFI: Latency</a:t>
          </a:r>
        </a:p>
      </dgm:t>
    </dgm:pt>
    <dgm:pt modelId="{50415747-67E4-4AED-AA15-BDBD58243589}" type="parTrans" cxnId="{60738198-D943-49D2-B03C-9F73AB974F38}">
      <dgm:prSet/>
      <dgm:spPr/>
      <dgm:t>
        <a:bodyPr/>
        <a:lstStyle/>
        <a:p>
          <a:endParaRPr lang="en-US"/>
        </a:p>
      </dgm:t>
    </dgm:pt>
    <dgm:pt modelId="{7A9AEB35-FDDA-422C-9F40-66DB98640CCF}" type="sibTrans" cxnId="{60738198-D943-49D2-B03C-9F73AB974F38}">
      <dgm:prSet/>
      <dgm:spPr/>
      <dgm:t>
        <a:bodyPr/>
        <a:lstStyle/>
        <a:p>
          <a:endParaRPr lang="en-US"/>
        </a:p>
      </dgm:t>
    </dgm:pt>
    <dgm:pt modelId="{CF2CF334-2D1F-4812-8BBD-9FEC0C180A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WIFI and Ethernet: TCP Connections Issues</a:t>
          </a:r>
        </a:p>
      </dgm:t>
    </dgm:pt>
    <dgm:pt modelId="{52F535C3-1D37-4B1C-A5D3-B1634FF8D73F}" type="parTrans" cxnId="{5A21A85B-53AA-4DD4-808D-783AC87880D1}">
      <dgm:prSet/>
      <dgm:spPr/>
      <dgm:t>
        <a:bodyPr/>
        <a:lstStyle/>
        <a:p>
          <a:endParaRPr lang="en-US"/>
        </a:p>
      </dgm:t>
    </dgm:pt>
    <dgm:pt modelId="{50CAFFCE-A16E-48F8-AD4A-257DA53BF60F}" type="sibTrans" cxnId="{5A21A85B-53AA-4DD4-808D-783AC87880D1}">
      <dgm:prSet/>
      <dgm:spPr/>
      <dgm:t>
        <a:bodyPr/>
        <a:lstStyle/>
        <a:p>
          <a:endParaRPr lang="en-US"/>
        </a:p>
      </dgm:t>
    </dgm:pt>
    <dgm:pt modelId="{C30E477C-C110-418A-A365-13F90F2E6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Philips Hue API vs “New” Comm Protocol</a:t>
          </a:r>
        </a:p>
      </dgm:t>
    </dgm:pt>
    <dgm:pt modelId="{92CA5180-5F27-4883-B370-91A3FFBF4E03}" type="parTrans" cxnId="{FC667752-8AF0-47E1-ACF8-B313D78AC56E}">
      <dgm:prSet/>
      <dgm:spPr/>
      <dgm:t>
        <a:bodyPr/>
        <a:lstStyle/>
        <a:p>
          <a:endParaRPr lang="en-US"/>
        </a:p>
      </dgm:t>
    </dgm:pt>
    <dgm:pt modelId="{AFD38D8E-51D1-4A9B-BA47-E81B0537FBB3}" type="sibTrans" cxnId="{FC667752-8AF0-47E1-ACF8-B313D78AC56E}">
      <dgm:prSet/>
      <dgm:spPr/>
      <dgm:t>
        <a:bodyPr/>
        <a:lstStyle/>
        <a:p>
          <a:endParaRPr lang="en-US"/>
        </a:p>
      </dgm:t>
    </dgm:pt>
    <dgm:pt modelId="{302D73D5-2F33-4433-AB80-6808CC2824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Ethernet Set-up Integration</a:t>
          </a:r>
        </a:p>
      </dgm:t>
    </dgm:pt>
    <dgm:pt modelId="{DEAECC0B-0D32-42DB-B9DE-C2D3F0B55AC1}" type="parTrans" cxnId="{E38842C0-D5FF-4A5E-A5A7-BA634503171A}">
      <dgm:prSet/>
      <dgm:spPr/>
      <dgm:t>
        <a:bodyPr/>
        <a:lstStyle/>
        <a:p>
          <a:endParaRPr lang="en-US"/>
        </a:p>
      </dgm:t>
    </dgm:pt>
    <dgm:pt modelId="{1FDB4BA5-4EF6-40FA-ABD4-D94795D8F9D5}" type="sibTrans" cxnId="{E38842C0-D5FF-4A5E-A5A7-BA634503171A}">
      <dgm:prSet/>
      <dgm:spPr/>
      <dgm:t>
        <a:bodyPr/>
        <a:lstStyle/>
        <a:p>
          <a:endParaRPr lang="en-US"/>
        </a:p>
      </dgm:t>
    </dgm:pt>
    <dgm:pt modelId="{016EF5A1-A6B2-4AAE-8AAE-908FF913E23E}" type="pres">
      <dgm:prSet presAssocID="{5F719520-C264-4069-A60C-3D93071C3FC0}" presName="root" presStyleCnt="0">
        <dgm:presLayoutVars>
          <dgm:dir/>
          <dgm:resizeHandles val="exact"/>
        </dgm:presLayoutVars>
      </dgm:prSet>
      <dgm:spPr/>
    </dgm:pt>
    <dgm:pt modelId="{006CB1CD-4174-47BC-9F31-08890811A62C}" type="pres">
      <dgm:prSet presAssocID="{094509D4-D8D1-4ACB-86EA-31706E3B9809}" presName="compNode" presStyleCnt="0"/>
      <dgm:spPr/>
    </dgm:pt>
    <dgm:pt modelId="{F9373AE5-E1E6-4EBB-A09B-162058D5AAE5}" type="pres">
      <dgm:prSet presAssocID="{094509D4-D8D1-4ACB-86EA-31706E3B9809}" presName="bgRect" presStyleLbl="bgShp" presStyleIdx="0" presStyleCnt="6"/>
      <dgm:spPr/>
    </dgm:pt>
    <dgm:pt modelId="{E3524C7E-FB8C-4AE1-B3B8-7A3AB92E2EC5}" type="pres">
      <dgm:prSet presAssocID="{094509D4-D8D1-4ACB-86EA-31706E3B980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1A77E9DB-29C2-4D27-9DAA-87C2D3443FFD}" type="pres">
      <dgm:prSet presAssocID="{094509D4-D8D1-4ACB-86EA-31706E3B9809}" presName="spaceRect" presStyleCnt="0"/>
      <dgm:spPr/>
    </dgm:pt>
    <dgm:pt modelId="{100153AA-F57F-4118-A464-5FFAD8DE7124}" type="pres">
      <dgm:prSet presAssocID="{094509D4-D8D1-4ACB-86EA-31706E3B9809}" presName="parTx" presStyleLbl="revTx" presStyleIdx="0" presStyleCnt="6">
        <dgm:presLayoutVars>
          <dgm:chMax val="0"/>
          <dgm:chPref val="0"/>
        </dgm:presLayoutVars>
      </dgm:prSet>
      <dgm:spPr/>
    </dgm:pt>
    <dgm:pt modelId="{F113F722-4CA3-494F-B26D-B6C8687EF5EE}" type="pres">
      <dgm:prSet presAssocID="{977A4E93-AA8C-4427-B874-8F2BE0028F8B}" presName="sibTrans" presStyleCnt="0"/>
      <dgm:spPr/>
    </dgm:pt>
    <dgm:pt modelId="{D14463CE-EA08-4CC7-991A-421930770B27}" type="pres">
      <dgm:prSet presAssocID="{1C6D3E34-6E99-4EE0-ABD0-1C172E0C43DB}" presName="compNode" presStyleCnt="0"/>
      <dgm:spPr/>
    </dgm:pt>
    <dgm:pt modelId="{BEFB68F6-0AAE-4EB2-9255-36FFAAFC98EE}" type="pres">
      <dgm:prSet presAssocID="{1C6D3E34-6E99-4EE0-ABD0-1C172E0C43DB}" presName="bgRect" presStyleLbl="bgShp" presStyleIdx="1" presStyleCnt="6" custLinFactNeighborX="-10418"/>
      <dgm:spPr/>
    </dgm:pt>
    <dgm:pt modelId="{9D11155F-E5B1-4230-994F-80ED41ECC49B}" type="pres">
      <dgm:prSet presAssocID="{1C6D3E34-6E99-4EE0-ABD0-1C172E0C43D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EE0F0241-891A-4CA4-987E-0173BBF40936}" type="pres">
      <dgm:prSet presAssocID="{1C6D3E34-6E99-4EE0-ABD0-1C172E0C43DB}" presName="spaceRect" presStyleCnt="0"/>
      <dgm:spPr/>
    </dgm:pt>
    <dgm:pt modelId="{656050B3-F99E-4443-9160-0264F71E60FA}" type="pres">
      <dgm:prSet presAssocID="{1C6D3E34-6E99-4EE0-ABD0-1C172E0C43DB}" presName="parTx" presStyleLbl="revTx" presStyleIdx="1" presStyleCnt="6">
        <dgm:presLayoutVars>
          <dgm:chMax val="0"/>
          <dgm:chPref val="0"/>
        </dgm:presLayoutVars>
      </dgm:prSet>
      <dgm:spPr/>
    </dgm:pt>
    <dgm:pt modelId="{AF4DCD03-DFAE-48BE-95A6-3AC77DEF7EA3}" type="pres">
      <dgm:prSet presAssocID="{FD901C35-F42A-432C-90B8-53EDCCCDD4F2}" presName="sibTrans" presStyleCnt="0"/>
      <dgm:spPr/>
    </dgm:pt>
    <dgm:pt modelId="{9D7CD9F1-2B9A-4C11-8ED6-7C9C4560E922}" type="pres">
      <dgm:prSet presAssocID="{4C36A6B9-0959-4E6C-9FB0-35B3D73D57F1}" presName="compNode" presStyleCnt="0"/>
      <dgm:spPr/>
    </dgm:pt>
    <dgm:pt modelId="{3D830EF2-F6B9-4A07-9C63-D9B003A4467A}" type="pres">
      <dgm:prSet presAssocID="{4C36A6B9-0959-4E6C-9FB0-35B3D73D57F1}" presName="bgRect" presStyleLbl="bgShp" presStyleIdx="2" presStyleCnt="6"/>
      <dgm:spPr/>
    </dgm:pt>
    <dgm:pt modelId="{A541FEDD-BA3A-4D06-B3D8-145CE78925B1}" type="pres">
      <dgm:prSet presAssocID="{4C36A6B9-0959-4E6C-9FB0-35B3D73D57F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D66DCA39-6525-410C-A640-0251DC6E12C2}" type="pres">
      <dgm:prSet presAssocID="{4C36A6B9-0959-4E6C-9FB0-35B3D73D57F1}" presName="spaceRect" presStyleCnt="0"/>
      <dgm:spPr/>
    </dgm:pt>
    <dgm:pt modelId="{D277A361-B614-4F5A-B63E-10077DF7AB39}" type="pres">
      <dgm:prSet presAssocID="{4C36A6B9-0959-4E6C-9FB0-35B3D73D57F1}" presName="parTx" presStyleLbl="revTx" presStyleIdx="2" presStyleCnt="6">
        <dgm:presLayoutVars>
          <dgm:chMax val="0"/>
          <dgm:chPref val="0"/>
        </dgm:presLayoutVars>
      </dgm:prSet>
      <dgm:spPr/>
    </dgm:pt>
    <dgm:pt modelId="{DF47050C-F50E-418D-A847-BA22406FAF14}" type="pres">
      <dgm:prSet presAssocID="{7A9AEB35-FDDA-422C-9F40-66DB98640CCF}" presName="sibTrans" presStyleCnt="0"/>
      <dgm:spPr/>
    </dgm:pt>
    <dgm:pt modelId="{69BAED0B-0A49-4990-BBA7-11638B1D3D45}" type="pres">
      <dgm:prSet presAssocID="{CF2CF334-2D1F-4812-8BBD-9FEC0C180A90}" presName="compNode" presStyleCnt="0"/>
      <dgm:spPr/>
    </dgm:pt>
    <dgm:pt modelId="{77761082-98D7-426E-82CF-9324FC924192}" type="pres">
      <dgm:prSet presAssocID="{CF2CF334-2D1F-4812-8BBD-9FEC0C180A90}" presName="bgRect" presStyleLbl="bgShp" presStyleIdx="3" presStyleCnt="6"/>
      <dgm:spPr/>
    </dgm:pt>
    <dgm:pt modelId="{279DCC0B-24EB-437C-81CE-AA059B07D2D8}" type="pres">
      <dgm:prSet presAssocID="{CF2CF334-2D1F-4812-8BBD-9FEC0C180A9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54C9823D-54E7-476A-98D8-783FFDE56EC5}" type="pres">
      <dgm:prSet presAssocID="{CF2CF334-2D1F-4812-8BBD-9FEC0C180A90}" presName="spaceRect" presStyleCnt="0"/>
      <dgm:spPr/>
    </dgm:pt>
    <dgm:pt modelId="{2D19C780-03A0-4DDB-B8DF-D4C8F804C013}" type="pres">
      <dgm:prSet presAssocID="{CF2CF334-2D1F-4812-8BBD-9FEC0C180A90}" presName="parTx" presStyleLbl="revTx" presStyleIdx="3" presStyleCnt="6">
        <dgm:presLayoutVars>
          <dgm:chMax val="0"/>
          <dgm:chPref val="0"/>
        </dgm:presLayoutVars>
      </dgm:prSet>
      <dgm:spPr/>
    </dgm:pt>
    <dgm:pt modelId="{AD5BECD7-9B5E-42DC-B55C-E0C36CDF986F}" type="pres">
      <dgm:prSet presAssocID="{50CAFFCE-A16E-48F8-AD4A-257DA53BF60F}" presName="sibTrans" presStyleCnt="0"/>
      <dgm:spPr/>
    </dgm:pt>
    <dgm:pt modelId="{21D54470-D12F-4A0B-B751-D965B37E234A}" type="pres">
      <dgm:prSet presAssocID="{C30E477C-C110-418A-A365-13F90F2E6786}" presName="compNode" presStyleCnt="0"/>
      <dgm:spPr/>
    </dgm:pt>
    <dgm:pt modelId="{8DB22F7E-ED77-4B2C-A910-15FD5EFFB93D}" type="pres">
      <dgm:prSet presAssocID="{C30E477C-C110-418A-A365-13F90F2E6786}" presName="bgRect" presStyleLbl="bgShp" presStyleIdx="4" presStyleCnt="6"/>
      <dgm:spPr/>
    </dgm:pt>
    <dgm:pt modelId="{BA57A816-DFF8-47FD-8226-5DF5F5DC253F}" type="pres">
      <dgm:prSet presAssocID="{C30E477C-C110-418A-A365-13F90F2E678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37F8D496-F658-4C91-B816-164515E73FDB}" type="pres">
      <dgm:prSet presAssocID="{C30E477C-C110-418A-A365-13F90F2E6786}" presName="spaceRect" presStyleCnt="0"/>
      <dgm:spPr/>
    </dgm:pt>
    <dgm:pt modelId="{78D79D61-0759-4050-9C61-D42C0692CFB8}" type="pres">
      <dgm:prSet presAssocID="{C30E477C-C110-418A-A365-13F90F2E6786}" presName="parTx" presStyleLbl="revTx" presStyleIdx="4" presStyleCnt="6">
        <dgm:presLayoutVars>
          <dgm:chMax val="0"/>
          <dgm:chPref val="0"/>
        </dgm:presLayoutVars>
      </dgm:prSet>
      <dgm:spPr/>
    </dgm:pt>
    <dgm:pt modelId="{2C6789A0-E949-4E97-90BB-87E3F2623F68}" type="pres">
      <dgm:prSet presAssocID="{AFD38D8E-51D1-4A9B-BA47-E81B0537FBB3}" presName="sibTrans" presStyleCnt="0"/>
      <dgm:spPr/>
    </dgm:pt>
    <dgm:pt modelId="{EEC9F26C-4F8B-4916-A796-AE4F8EFC30F5}" type="pres">
      <dgm:prSet presAssocID="{302D73D5-2F33-4433-AB80-6808CC282433}" presName="compNode" presStyleCnt="0"/>
      <dgm:spPr/>
    </dgm:pt>
    <dgm:pt modelId="{73E972CA-6DA6-48DE-977C-F7DFFBDFFE76}" type="pres">
      <dgm:prSet presAssocID="{302D73D5-2F33-4433-AB80-6808CC282433}" presName="bgRect" presStyleLbl="bgShp" presStyleIdx="5" presStyleCnt="6"/>
      <dgm:spPr/>
    </dgm:pt>
    <dgm:pt modelId="{893B54EB-25FD-4F87-ADAA-4D4DC1809380}" type="pres">
      <dgm:prSet presAssocID="{302D73D5-2F33-4433-AB80-6808CC28243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18B1971-EB24-4E01-A16A-F3D6443607D1}" type="pres">
      <dgm:prSet presAssocID="{302D73D5-2F33-4433-AB80-6808CC282433}" presName="spaceRect" presStyleCnt="0"/>
      <dgm:spPr/>
    </dgm:pt>
    <dgm:pt modelId="{BE82F040-21CD-48F9-9CD6-47F1BD96550C}" type="pres">
      <dgm:prSet presAssocID="{302D73D5-2F33-4433-AB80-6808CC28243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B038208-8060-46D8-A5D3-3FF40C4465AC}" type="presOf" srcId="{4C36A6B9-0959-4E6C-9FB0-35B3D73D57F1}" destId="{D277A361-B614-4F5A-B63E-10077DF7AB39}" srcOrd="0" destOrd="0" presId="urn:microsoft.com/office/officeart/2018/2/layout/IconVerticalSolidList"/>
    <dgm:cxn modelId="{5A21A85B-53AA-4DD4-808D-783AC87880D1}" srcId="{5F719520-C264-4069-A60C-3D93071C3FC0}" destId="{CF2CF334-2D1F-4812-8BBD-9FEC0C180A90}" srcOrd="3" destOrd="0" parTransId="{52F535C3-1D37-4B1C-A5D3-B1634FF8D73F}" sibTransId="{50CAFFCE-A16E-48F8-AD4A-257DA53BF60F}"/>
    <dgm:cxn modelId="{FC667752-8AF0-47E1-ACF8-B313D78AC56E}" srcId="{5F719520-C264-4069-A60C-3D93071C3FC0}" destId="{C30E477C-C110-418A-A365-13F90F2E6786}" srcOrd="4" destOrd="0" parTransId="{92CA5180-5F27-4883-B370-91A3FFBF4E03}" sibTransId="{AFD38D8E-51D1-4A9B-BA47-E81B0537FBB3}"/>
    <dgm:cxn modelId="{8D764882-9FD4-429A-B92E-320DAEDD1A26}" type="presOf" srcId="{1C6D3E34-6E99-4EE0-ABD0-1C172E0C43DB}" destId="{656050B3-F99E-4443-9160-0264F71E60FA}" srcOrd="0" destOrd="0" presId="urn:microsoft.com/office/officeart/2018/2/layout/IconVerticalSolidList"/>
    <dgm:cxn modelId="{60738198-D943-49D2-B03C-9F73AB974F38}" srcId="{5F719520-C264-4069-A60C-3D93071C3FC0}" destId="{4C36A6B9-0959-4E6C-9FB0-35B3D73D57F1}" srcOrd="2" destOrd="0" parTransId="{50415747-67E4-4AED-AA15-BDBD58243589}" sibTransId="{7A9AEB35-FDDA-422C-9F40-66DB98640CCF}"/>
    <dgm:cxn modelId="{2FE7CEAD-9930-4BC5-B656-ADACDA3F9467}" type="presOf" srcId="{C30E477C-C110-418A-A365-13F90F2E6786}" destId="{78D79D61-0759-4050-9C61-D42C0692CFB8}" srcOrd="0" destOrd="0" presId="urn:microsoft.com/office/officeart/2018/2/layout/IconVerticalSolidList"/>
    <dgm:cxn modelId="{AA7149B8-26D8-45F5-B371-ED245AF99AB1}" type="presOf" srcId="{094509D4-D8D1-4ACB-86EA-31706E3B9809}" destId="{100153AA-F57F-4118-A464-5FFAD8DE7124}" srcOrd="0" destOrd="0" presId="urn:microsoft.com/office/officeart/2018/2/layout/IconVerticalSolidList"/>
    <dgm:cxn modelId="{E38842C0-D5FF-4A5E-A5A7-BA634503171A}" srcId="{5F719520-C264-4069-A60C-3D93071C3FC0}" destId="{302D73D5-2F33-4433-AB80-6808CC282433}" srcOrd="5" destOrd="0" parTransId="{DEAECC0B-0D32-42DB-B9DE-C2D3F0B55AC1}" sibTransId="{1FDB4BA5-4EF6-40FA-ABD4-D94795D8F9D5}"/>
    <dgm:cxn modelId="{78C023D1-2B9A-498D-892C-BA36BB076E21}" srcId="{5F719520-C264-4069-A60C-3D93071C3FC0}" destId="{1C6D3E34-6E99-4EE0-ABD0-1C172E0C43DB}" srcOrd="1" destOrd="0" parTransId="{809A2A2F-6E79-4A1B-B4DB-90060B4B7E60}" sibTransId="{FD901C35-F42A-432C-90B8-53EDCCCDD4F2}"/>
    <dgm:cxn modelId="{85402DD3-ACCC-4834-BB90-9A1D13B6AA6D}" type="presOf" srcId="{5F719520-C264-4069-A60C-3D93071C3FC0}" destId="{016EF5A1-A6B2-4AAE-8AAE-908FF913E23E}" srcOrd="0" destOrd="0" presId="urn:microsoft.com/office/officeart/2018/2/layout/IconVerticalSolidList"/>
    <dgm:cxn modelId="{CCE4D8D7-7715-4711-ADE6-5384C73BCAC6}" type="presOf" srcId="{302D73D5-2F33-4433-AB80-6808CC282433}" destId="{BE82F040-21CD-48F9-9CD6-47F1BD96550C}" srcOrd="0" destOrd="0" presId="urn:microsoft.com/office/officeart/2018/2/layout/IconVerticalSolidList"/>
    <dgm:cxn modelId="{332064F0-5D15-4C4F-9856-835F697433BF}" srcId="{5F719520-C264-4069-A60C-3D93071C3FC0}" destId="{094509D4-D8D1-4ACB-86EA-31706E3B9809}" srcOrd="0" destOrd="0" parTransId="{303A1E83-E4B4-4181-A78D-85ACDB44C719}" sibTransId="{977A4E93-AA8C-4427-B874-8F2BE0028F8B}"/>
    <dgm:cxn modelId="{B90239F8-EE7B-4D42-B83B-2712E607D0F4}" type="presOf" srcId="{CF2CF334-2D1F-4812-8BBD-9FEC0C180A90}" destId="{2D19C780-03A0-4DDB-B8DF-D4C8F804C013}" srcOrd="0" destOrd="0" presId="urn:microsoft.com/office/officeart/2018/2/layout/IconVerticalSolidList"/>
    <dgm:cxn modelId="{E4665E4E-2B97-49EE-883D-E42C09582212}" type="presParOf" srcId="{016EF5A1-A6B2-4AAE-8AAE-908FF913E23E}" destId="{006CB1CD-4174-47BC-9F31-08890811A62C}" srcOrd="0" destOrd="0" presId="urn:microsoft.com/office/officeart/2018/2/layout/IconVerticalSolidList"/>
    <dgm:cxn modelId="{FCDB7520-3C3C-4A8C-86B1-DCF9C3F19AEA}" type="presParOf" srcId="{006CB1CD-4174-47BC-9F31-08890811A62C}" destId="{F9373AE5-E1E6-4EBB-A09B-162058D5AAE5}" srcOrd="0" destOrd="0" presId="urn:microsoft.com/office/officeart/2018/2/layout/IconVerticalSolidList"/>
    <dgm:cxn modelId="{88701624-D6CD-4584-9F6A-472257A3E0C0}" type="presParOf" srcId="{006CB1CD-4174-47BC-9F31-08890811A62C}" destId="{E3524C7E-FB8C-4AE1-B3B8-7A3AB92E2EC5}" srcOrd="1" destOrd="0" presId="urn:microsoft.com/office/officeart/2018/2/layout/IconVerticalSolidList"/>
    <dgm:cxn modelId="{25959D8D-5512-48E6-806C-7679F6708D45}" type="presParOf" srcId="{006CB1CD-4174-47BC-9F31-08890811A62C}" destId="{1A77E9DB-29C2-4D27-9DAA-87C2D3443FFD}" srcOrd="2" destOrd="0" presId="urn:microsoft.com/office/officeart/2018/2/layout/IconVerticalSolidList"/>
    <dgm:cxn modelId="{0EC2564D-46A5-4B42-BAD6-BF859D4B243B}" type="presParOf" srcId="{006CB1CD-4174-47BC-9F31-08890811A62C}" destId="{100153AA-F57F-4118-A464-5FFAD8DE7124}" srcOrd="3" destOrd="0" presId="urn:microsoft.com/office/officeart/2018/2/layout/IconVerticalSolidList"/>
    <dgm:cxn modelId="{4B67A023-08DD-494C-AB43-00B5857B8538}" type="presParOf" srcId="{016EF5A1-A6B2-4AAE-8AAE-908FF913E23E}" destId="{F113F722-4CA3-494F-B26D-B6C8687EF5EE}" srcOrd="1" destOrd="0" presId="urn:microsoft.com/office/officeart/2018/2/layout/IconVerticalSolidList"/>
    <dgm:cxn modelId="{4CFEE217-2EB2-4C9E-8592-1647A8524B96}" type="presParOf" srcId="{016EF5A1-A6B2-4AAE-8AAE-908FF913E23E}" destId="{D14463CE-EA08-4CC7-991A-421930770B27}" srcOrd="2" destOrd="0" presId="urn:microsoft.com/office/officeart/2018/2/layout/IconVerticalSolidList"/>
    <dgm:cxn modelId="{53413DBA-9277-46E5-8B92-7E98FC0CE58C}" type="presParOf" srcId="{D14463CE-EA08-4CC7-991A-421930770B27}" destId="{BEFB68F6-0AAE-4EB2-9255-36FFAAFC98EE}" srcOrd="0" destOrd="0" presId="urn:microsoft.com/office/officeart/2018/2/layout/IconVerticalSolidList"/>
    <dgm:cxn modelId="{64C62D00-32FD-49BC-B605-0DFEE70E8A42}" type="presParOf" srcId="{D14463CE-EA08-4CC7-991A-421930770B27}" destId="{9D11155F-E5B1-4230-994F-80ED41ECC49B}" srcOrd="1" destOrd="0" presId="urn:microsoft.com/office/officeart/2018/2/layout/IconVerticalSolidList"/>
    <dgm:cxn modelId="{E73F33BF-AE37-4F2D-9C49-F4026893DAAC}" type="presParOf" srcId="{D14463CE-EA08-4CC7-991A-421930770B27}" destId="{EE0F0241-891A-4CA4-987E-0173BBF40936}" srcOrd="2" destOrd="0" presId="urn:microsoft.com/office/officeart/2018/2/layout/IconVerticalSolidList"/>
    <dgm:cxn modelId="{D868A6CD-A729-4B76-B4B0-E5E482F02812}" type="presParOf" srcId="{D14463CE-EA08-4CC7-991A-421930770B27}" destId="{656050B3-F99E-4443-9160-0264F71E60FA}" srcOrd="3" destOrd="0" presId="urn:microsoft.com/office/officeart/2018/2/layout/IconVerticalSolidList"/>
    <dgm:cxn modelId="{6DE055B7-D99A-4678-9F31-D28517B2FD15}" type="presParOf" srcId="{016EF5A1-A6B2-4AAE-8AAE-908FF913E23E}" destId="{AF4DCD03-DFAE-48BE-95A6-3AC77DEF7EA3}" srcOrd="3" destOrd="0" presId="urn:microsoft.com/office/officeart/2018/2/layout/IconVerticalSolidList"/>
    <dgm:cxn modelId="{3CEE0E82-6054-4036-A551-3C3BE6FDB2DB}" type="presParOf" srcId="{016EF5A1-A6B2-4AAE-8AAE-908FF913E23E}" destId="{9D7CD9F1-2B9A-4C11-8ED6-7C9C4560E922}" srcOrd="4" destOrd="0" presId="urn:microsoft.com/office/officeart/2018/2/layout/IconVerticalSolidList"/>
    <dgm:cxn modelId="{1A0386D9-A1EA-4A30-B95D-F7A364E59D43}" type="presParOf" srcId="{9D7CD9F1-2B9A-4C11-8ED6-7C9C4560E922}" destId="{3D830EF2-F6B9-4A07-9C63-D9B003A4467A}" srcOrd="0" destOrd="0" presId="urn:microsoft.com/office/officeart/2018/2/layout/IconVerticalSolidList"/>
    <dgm:cxn modelId="{04E060B4-17CE-4C27-BE96-A4233A4780B4}" type="presParOf" srcId="{9D7CD9F1-2B9A-4C11-8ED6-7C9C4560E922}" destId="{A541FEDD-BA3A-4D06-B3D8-145CE78925B1}" srcOrd="1" destOrd="0" presId="urn:microsoft.com/office/officeart/2018/2/layout/IconVerticalSolidList"/>
    <dgm:cxn modelId="{4F7A8628-5304-47BF-A010-4C5644207F89}" type="presParOf" srcId="{9D7CD9F1-2B9A-4C11-8ED6-7C9C4560E922}" destId="{D66DCA39-6525-410C-A640-0251DC6E12C2}" srcOrd="2" destOrd="0" presId="urn:microsoft.com/office/officeart/2018/2/layout/IconVerticalSolidList"/>
    <dgm:cxn modelId="{A7C6F37D-8A0E-41DF-B5CF-E9D1B5CA266F}" type="presParOf" srcId="{9D7CD9F1-2B9A-4C11-8ED6-7C9C4560E922}" destId="{D277A361-B614-4F5A-B63E-10077DF7AB39}" srcOrd="3" destOrd="0" presId="urn:microsoft.com/office/officeart/2018/2/layout/IconVerticalSolidList"/>
    <dgm:cxn modelId="{5C610B2B-ABFC-41FD-8D3B-725DD7EE502E}" type="presParOf" srcId="{016EF5A1-A6B2-4AAE-8AAE-908FF913E23E}" destId="{DF47050C-F50E-418D-A847-BA22406FAF14}" srcOrd="5" destOrd="0" presId="urn:microsoft.com/office/officeart/2018/2/layout/IconVerticalSolidList"/>
    <dgm:cxn modelId="{F30A0A51-F45E-4EB2-B662-749D9F8AE2DC}" type="presParOf" srcId="{016EF5A1-A6B2-4AAE-8AAE-908FF913E23E}" destId="{69BAED0B-0A49-4990-BBA7-11638B1D3D45}" srcOrd="6" destOrd="0" presId="urn:microsoft.com/office/officeart/2018/2/layout/IconVerticalSolidList"/>
    <dgm:cxn modelId="{ED7AE298-50B7-4180-89DF-C207BFA7C1C3}" type="presParOf" srcId="{69BAED0B-0A49-4990-BBA7-11638B1D3D45}" destId="{77761082-98D7-426E-82CF-9324FC924192}" srcOrd="0" destOrd="0" presId="urn:microsoft.com/office/officeart/2018/2/layout/IconVerticalSolidList"/>
    <dgm:cxn modelId="{21921B83-2821-4C75-9ABC-9026DC7F2332}" type="presParOf" srcId="{69BAED0B-0A49-4990-BBA7-11638B1D3D45}" destId="{279DCC0B-24EB-437C-81CE-AA059B07D2D8}" srcOrd="1" destOrd="0" presId="urn:microsoft.com/office/officeart/2018/2/layout/IconVerticalSolidList"/>
    <dgm:cxn modelId="{B858C993-5DB6-4C50-9838-90F7B2BF67D4}" type="presParOf" srcId="{69BAED0B-0A49-4990-BBA7-11638B1D3D45}" destId="{54C9823D-54E7-476A-98D8-783FFDE56EC5}" srcOrd="2" destOrd="0" presId="urn:microsoft.com/office/officeart/2018/2/layout/IconVerticalSolidList"/>
    <dgm:cxn modelId="{BAB89307-EBA2-4ACD-8F50-3178AF86E7C6}" type="presParOf" srcId="{69BAED0B-0A49-4990-BBA7-11638B1D3D45}" destId="{2D19C780-03A0-4DDB-B8DF-D4C8F804C013}" srcOrd="3" destOrd="0" presId="urn:microsoft.com/office/officeart/2018/2/layout/IconVerticalSolidList"/>
    <dgm:cxn modelId="{1C25A65B-C74D-4C6C-904F-7A7E5AC64F17}" type="presParOf" srcId="{016EF5A1-A6B2-4AAE-8AAE-908FF913E23E}" destId="{AD5BECD7-9B5E-42DC-B55C-E0C36CDF986F}" srcOrd="7" destOrd="0" presId="urn:microsoft.com/office/officeart/2018/2/layout/IconVerticalSolidList"/>
    <dgm:cxn modelId="{56272FF7-53D3-4374-BFCE-36CE71B02AD1}" type="presParOf" srcId="{016EF5A1-A6B2-4AAE-8AAE-908FF913E23E}" destId="{21D54470-D12F-4A0B-B751-D965B37E234A}" srcOrd="8" destOrd="0" presId="urn:microsoft.com/office/officeart/2018/2/layout/IconVerticalSolidList"/>
    <dgm:cxn modelId="{527B1A65-4BD6-490E-B1C6-C9771D96EBBD}" type="presParOf" srcId="{21D54470-D12F-4A0B-B751-D965B37E234A}" destId="{8DB22F7E-ED77-4B2C-A910-15FD5EFFB93D}" srcOrd="0" destOrd="0" presId="urn:microsoft.com/office/officeart/2018/2/layout/IconVerticalSolidList"/>
    <dgm:cxn modelId="{195BE1D6-1A7C-488F-9A33-A3E9FE4865E4}" type="presParOf" srcId="{21D54470-D12F-4A0B-B751-D965B37E234A}" destId="{BA57A816-DFF8-47FD-8226-5DF5F5DC253F}" srcOrd="1" destOrd="0" presId="urn:microsoft.com/office/officeart/2018/2/layout/IconVerticalSolidList"/>
    <dgm:cxn modelId="{8D35763B-F7B4-4500-B03B-6F3F2165BAC4}" type="presParOf" srcId="{21D54470-D12F-4A0B-B751-D965B37E234A}" destId="{37F8D496-F658-4C91-B816-164515E73FDB}" srcOrd="2" destOrd="0" presId="urn:microsoft.com/office/officeart/2018/2/layout/IconVerticalSolidList"/>
    <dgm:cxn modelId="{E7D703B2-C66C-459D-8D1F-1B2CD1DA550C}" type="presParOf" srcId="{21D54470-D12F-4A0B-B751-D965B37E234A}" destId="{78D79D61-0759-4050-9C61-D42C0692CFB8}" srcOrd="3" destOrd="0" presId="urn:microsoft.com/office/officeart/2018/2/layout/IconVerticalSolidList"/>
    <dgm:cxn modelId="{F0D1DAE2-BBDB-4516-9267-02CEC98E1BD4}" type="presParOf" srcId="{016EF5A1-A6B2-4AAE-8AAE-908FF913E23E}" destId="{2C6789A0-E949-4E97-90BB-87E3F2623F68}" srcOrd="9" destOrd="0" presId="urn:microsoft.com/office/officeart/2018/2/layout/IconVerticalSolidList"/>
    <dgm:cxn modelId="{6C02ECDF-8656-4BDF-8B58-24B843F8D26A}" type="presParOf" srcId="{016EF5A1-A6B2-4AAE-8AAE-908FF913E23E}" destId="{EEC9F26C-4F8B-4916-A796-AE4F8EFC30F5}" srcOrd="10" destOrd="0" presId="urn:microsoft.com/office/officeart/2018/2/layout/IconVerticalSolidList"/>
    <dgm:cxn modelId="{BAE70C20-13AF-4C27-B309-6FD856566E11}" type="presParOf" srcId="{EEC9F26C-4F8B-4916-A796-AE4F8EFC30F5}" destId="{73E972CA-6DA6-48DE-977C-F7DFFBDFFE76}" srcOrd="0" destOrd="0" presId="urn:microsoft.com/office/officeart/2018/2/layout/IconVerticalSolidList"/>
    <dgm:cxn modelId="{E0178B87-D148-49BB-82FF-28750B35201D}" type="presParOf" srcId="{EEC9F26C-4F8B-4916-A796-AE4F8EFC30F5}" destId="{893B54EB-25FD-4F87-ADAA-4D4DC1809380}" srcOrd="1" destOrd="0" presId="urn:microsoft.com/office/officeart/2018/2/layout/IconVerticalSolidList"/>
    <dgm:cxn modelId="{A148CFEF-598A-4E11-96C3-F72C31783F58}" type="presParOf" srcId="{EEC9F26C-4F8B-4916-A796-AE4F8EFC30F5}" destId="{718B1971-EB24-4E01-A16A-F3D6443607D1}" srcOrd="2" destOrd="0" presId="urn:microsoft.com/office/officeart/2018/2/layout/IconVerticalSolidList"/>
    <dgm:cxn modelId="{FEE2DC1B-FB63-49D6-AC40-726FF264BAAF}" type="presParOf" srcId="{EEC9F26C-4F8B-4916-A796-AE4F8EFC30F5}" destId="{BE82F040-21CD-48F9-9CD6-47F1BD9655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74D69C-3875-492A-9206-D396F57514D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D0562FF-229A-4332-BA51-F2C2CF0F8C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5 Available Filters</a:t>
          </a:r>
        </a:p>
      </dgm:t>
    </dgm:pt>
    <dgm:pt modelId="{E46B3B41-4A1D-4342-BCEA-A9ED0A07175C}" type="parTrans" cxnId="{468BF0A8-1196-4C26-908C-BD5049591D9A}">
      <dgm:prSet/>
      <dgm:spPr/>
      <dgm:t>
        <a:bodyPr/>
        <a:lstStyle/>
        <a:p>
          <a:endParaRPr lang="en-US" sz="2400"/>
        </a:p>
      </dgm:t>
    </dgm:pt>
    <dgm:pt modelId="{FB50493B-6353-4AC0-A3ED-42EB443F5BED}" type="sibTrans" cxnId="{468BF0A8-1196-4C26-908C-BD5049591D9A}">
      <dgm:prSet/>
      <dgm:spPr/>
      <dgm:t>
        <a:bodyPr/>
        <a:lstStyle/>
        <a:p>
          <a:endParaRPr lang="en-US"/>
        </a:p>
      </dgm:t>
    </dgm:pt>
    <dgm:pt modelId="{B69A49CD-8694-4471-A45D-4705235871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Wi-Fi as main implementation</a:t>
          </a:r>
        </a:p>
      </dgm:t>
    </dgm:pt>
    <dgm:pt modelId="{CCB728C0-A54B-4180-B9CA-3551233B2235}" type="parTrans" cxnId="{12D78027-ADA0-40B2-939C-4C1402B16F92}">
      <dgm:prSet/>
      <dgm:spPr/>
      <dgm:t>
        <a:bodyPr/>
        <a:lstStyle/>
        <a:p>
          <a:endParaRPr lang="en-US" sz="2400"/>
        </a:p>
      </dgm:t>
    </dgm:pt>
    <dgm:pt modelId="{4493A67C-CB05-486E-A398-180A0D2BB1F5}" type="sibTrans" cxnId="{12D78027-ADA0-40B2-939C-4C1402B16F92}">
      <dgm:prSet/>
      <dgm:spPr/>
      <dgm:t>
        <a:bodyPr/>
        <a:lstStyle/>
        <a:p>
          <a:endParaRPr lang="en-US"/>
        </a:p>
      </dgm:t>
    </dgm:pt>
    <dgm:pt modelId="{6918EA9B-F74F-4A51-8A3A-7CC8C5907E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Control of multiple lightning devices</a:t>
          </a:r>
        </a:p>
      </dgm:t>
    </dgm:pt>
    <dgm:pt modelId="{59ED8B8C-1A64-4CCD-B1F6-1F22CC76BDB5}" type="parTrans" cxnId="{8F9DD59B-F1FB-449D-9E51-E548FE3E16DE}">
      <dgm:prSet/>
      <dgm:spPr/>
      <dgm:t>
        <a:bodyPr/>
        <a:lstStyle/>
        <a:p>
          <a:endParaRPr lang="en-US" sz="2400"/>
        </a:p>
      </dgm:t>
    </dgm:pt>
    <dgm:pt modelId="{B9E7912B-D4A1-4A9C-84C6-8184414079BA}" type="sibTrans" cxnId="{8F9DD59B-F1FB-449D-9E51-E548FE3E16DE}">
      <dgm:prSet/>
      <dgm:spPr/>
      <dgm:t>
        <a:bodyPr/>
        <a:lstStyle/>
        <a:p>
          <a:endParaRPr lang="en-US"/>
        </a:p>
      </dgm:t>
    </dgm:pt>
    <dgm:pt modelId="{60535458-C2CF-4149-AF10-7598B7905E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Movie Sync project was a success</a:t>
          </a:r>
        </a:p>
      </dgm:t>
    </dgm:pt>
    <dgm:pt modelId="{2B1C32BA-6153-441F-BDF2-837490F8C8A0}" type="parTrans" cxnId="{B7837812-BDCA-45E2-B2F5-834003C53B93}">
      <dgm:prSet/>
      <dgm:spPr/>
      <dgm:t>
        <a:bodyPr/>
        <a:lstStyle/>
        <a:p>
          <a:endParaRPr lang="en-US" sz="2400"/>
        </a:p>
      </dgm:t>
    </dgm:pt>
    <dgm:pt modelId="{A8DF8346-2FFB-4EAE-911B-5E3598EBB909}" type="sibTrans" cxnId="{B7837812-BDCA-45E2-B2F5-834003C53B93}">
      <dgm:prSet/>
      <dgm:spPr/>
      <dgm:t>
        <a:bodyPr/>
        <a:lstStyle/>
        <a:p>
          <a:endParaRPr lang="en-US"/>
        </a:p>
      </dgm:t>
    </dgm:pt>
    <dgm:pt modelId="{28E68A73-D499-4334-A832-1B24D33305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Functionality as expected</a:t>
          </a:r>
        </a:p>
      </dgm:t>
    </dgm:pt>
    <dgm:pt modelId="{6BFCD345-4D68-48D1-972D-85FAB38A9890}" type="parTrans" cxnId="{3914B761-5DA5-48AF-A0A5-1728372E3D7E}">
      <dgm:prSet/>
      <dgm:spPr/>
      <dgm:t>
        <a:bodyPr/>
        <a:lstStyle/>
        <a:p>
          <a:endParaRPr lang="en-US" sz="2400"/>
        </a:p>
      </dgm:t>
    </dgm:pt>
    <dgm:pt modelId="{01251516-7B56-425A-B6D9-8F31AF2C29DD}" type="sibTrans" cxnId="{3914B761-5DA5-48AF-A0A5-1728372E3D7E}">
      <dgm:prSet/>
      <dgm:spPr/>
      <dgm:t>
        <a:bodyPr/>
        <a:lstStyle/>
        <a:p>
          <a:endParaRPr lang="en-US"/>
        </a:p>
      </dgm:t>
    </dgm:pt>
    <dgm:pt modelId="{5DE87EA8-30D5-439B-B61D-9034A5E2CD7A}" type="pres">
      <dgm:prSet presAssocID="{B674D69C-3875-492A-9206-D396F57514D2}" presName="root" presStyleCnt="0">
        <dgm:presLayoutVars>
          <dgm:dir/>
          <dgm:resizeHandles val="exact"/>
        </dgm:presLayoutVars>
      </dgm:prSet>
      <dgm:spPr/>
    </dgm:pt>
    <dgm:pt modelId="{3B95FD1F-EB90-4EC8-A22C-8D7F569FAC3E}" type="pres">
      <dgm:prSet presAssocID="{FD0562FF-229A-4332-BA51-F2C2CF0F8CCD}" presName="compNode" presStyleCnt="0"/>
      <dgm:spPr/>
    </dgm:pt>
    <dgm:pt modelId="{F5CD290F-0A7B-416E-8512-1B10C4A204DC}" type="pres">
      <dgm:prSet presAssocID="{FD0562FF-229A-4332-BA51-F2C2CF0F8CCD}" presName="iconBgRect" presStyleLbl="bgShp" presStyleIdx="0" presStyleCnt="5"/>
      <dgm:spPr/>
    </dgm:pt>
    <dgm:pt modelId="{39552495-9864-4BFA-9803-34DC0DEA67B3}" type="pres">
      <dgm:prSet presAssocID="{FD0562FF-229A-4332-BA51-F2C2CF0F8CC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A9ACD2D-03B2-4BA2-9358-E9440B638CFA}" type="pres">
      <dgm:prSet presAssocID="{FD0562FF-229A-4332-BA51-F2C2CF0F8CCD}" presName="spaceRect" presStyleCnt="0"/>
      <dgm:spPr/>
    </dgm:pt>
    <dgm:pt modelId="{81C2FCD8-02F4-4849-B287-CE3897F8D2C4}" type="pres">
      <dgm:prSet presAssocID="{FD0562FF-229A-4332-BA51-F2C2CF0F8CCD}" presName="textRect" presStyleLbl="revTx" presStyleIdx="0" presStyleCnt="5">
        <dgm:presLayoutVars>
          <dgm:chMax val="1"/>
          <dgm:chPref val="1"/>
        </dgm:presLayoutVars>
      </dgm:prSet>
      <dgm:spPr/>
    </dgm:pt>
    <dgm:pt modelId="{1AE31F7E-8799-4433-B3ED-65FB1356E519}" type="pres">
      <dgm:prSet presAssocID="{FB50493B-6353-4AC0-A3ED-42EB443F5BED}" presName="sibTrans" presStyleCnt="0"/>
      <dgm:spPr/>
    </dgm:pt>
    <dgm:pt modelId="{E3B3F9E0-4AA7-4C77-9761-8A0253956482}" type="pres">
      <dgm:prSet presAssocID="{B69A49CD-8694-4471-A45D-470523587112}" presName="compNode" presStyleCnt="0"/>
      <dgm:spPr/>
    </dgm:pt>
    <dgm:pt modelId="{6C4B8513-0902-4987-801C-51C683C85C30}" type="pres">
      <dgm:prSet presAssocID="{B69A49CD-8694-4471-A45D-470523587112}" presName="iconBgRect" presStyleLbl="bgShp" presStyleIdx="1" presStyleCnt="5"/>
      <dgm:spPr/>
    </dgm:pt>
    <dgm:pt modelId="{0A78FB95-6D4E-4E3E-87CD-2DD51D5F47B5}" type="pres">
      <dgm:prSet presAssocID="{B69A49CD-8694-4471-A45D-4705235871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611AC321-7C16-4EFA-BC89-3F3B98D9EEC4}" type="pres">
      <dgm:prSet presAssocID="{B69A49CD-8694-4471-A45D-470523587112}" presName="spaceRect" presStyleCnt="0"/>
      <dgm:spPr/>
    </dgm:pt>
    <dgm:pt modelId="{6E3D1139-21D3-431E-AB31-D85F2579FE8B}" type="pres">
      <dgm:prSet presAssocID="{B69A49CD-8694-4471-A45D-470523587112}" presName="textRect" presStyleLbl="revTx" presStyleIdx="1" presStyleCnt="5">
        <dgm:presLayoutVars>
          <dgm:chMax val="1"/>
          <dgm:chPref val="1"/>
        </dgm:presLayoutVars>
      </dgm:prSet>
      <dgm:spPr/>
    </dgm:pt>
    <dgm:pt modelId="{98BFC7DE-1EB4-4B51-A40F-719F2B6B304B}" type="pres">
      <dgm:prSet presAssocID="{4493A67C-CB05-486E-A398-180A0D2BB1F5}" presName="sibTrans" presStyleCnt="0"/>
      <dgm:spPr/>
    </dgm:pt>
    <dgm:pt modelId="{9BAC06E1-265F-4EE0-8046-B85E622741C6}" type="pres">
      <dgm:prSet presAssocID="{6918EA9B-F74F-4A51-8A3A-7CC8C5907E1C}" presName="compNode" presStyleCnt="0"/>
      <dgm:spPr/>
    </dgm:pt>
    <dgm:pt modelId="{D9150A67-7BAC-4B8E-9A1A-A58FD57E33B8}" type="pres">
      <dgm:prSet presAssocID="{6918EA9B-F74F-4A51-8A3A-7CC8C5907E1C}" presName="iconBgRect" presStyleLbl="bgShp" presStyleIdx="2" presStyleCnt="5"/>
      <dgm:spPr/>
    </dgm:pt>
    <dgm:pt modelId="{060C30D3-B959-4F55-B2FC-6EEF2DF03036}" type="pres">
      <dgm:prSet presAssocID="{6918EA9B-F74F-4A51-8A3A-7CC8C5907E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E6345432-C081-4300-A9BE-FA1521C35C93}" type="pres">
      <dgm:prSet presAssocID="{6918EA9B-F74F-4A51-8A3A-7CC8C5907E1C}" presName="spaceRect" presStyleCnt="0"/>
      <dgm:spPr/>
    </dgm:pt>
    <dgm:pt modelId="{F6F44CCA-C70E-4F08-86F6-338C899198CA}" type="pres">
      <dgm:prSet presAssocID="{6918EA9B-F74F-4A51-8A3A-7CC8C5907E1C}" presName="textRect" presStyleLbl="revTx" presStyleIdx="2" presStyleCnt="5">
        <dgm:presLayoutVars>
          <dgm:chMax val="1"/>
          <dgm:chPref val="1"/>
        </dgm:presLayoutVars>
      </dgm:prSet>
      <dgm:spPr/>
    </dgm:pt>
    <dgm:pt modelId="{6C84EB54-6F23-4349-97CA-BB3CFA022A0D}" type="pres">
      <dgm:prSet presAssocID="{B9E7912B-D4A1-4A9C-84C6-8184414079BA}" presName="sibTrans" presStyleCnt="0"/>
      <dgm:spPr/>
    </dgm:pt>
    <dgm:pt modelId="{2161C515-488E-44DA-93CD-87368B4EE6DF}" type="pres">
      <dgm:prSet presAssocID="{60535458-C2CF-4149-AF10-7598B7905EC4}" presName="compNode" presStyleCnt="0"/>
      <dgm:spPr/>
    </dgm:pt>
    <dgm:pt modelId="{3495BEBE-BF06-44B9-828E-ABF9DD199472}" type="pres">
      <dgm:prSet presAssocID="{60535458-C2CF-4149-AF10-7598B7905EC4}" presName="iconBgRect" presStyleLbl="bgShp" presStyleIdx="3" presStyleCnt="5"/>
      <dgm:spPr/>
    </dgm:pt>
    <dgm:pt modelId="{1F999A06-A452-4B30-8DE2-541D5BA85940}" type="pres">
      <dgm:prSet presAssocID="{60535458-C2CF-4149-AF10-7598B7905EC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24FD2F84-A6A5-48FE-AF8F-7999530F9EF4}" type="pres">
      <dgm:prSet presAssocID="{60535458-C2CF-4149-AF10-7598B7905EC4}" presName="spaceRect" presStyleCnt="0"/>
      <dgm:spPr/>
    </dgm:pt>
    <dgm:pt modelId="{94C3C232-A301-4BD2-BA0C-8B50ECEAF37D}" type="pres">
      <dgm:prSet presAssocID="{60535458-C2CF-4149-AF10-7598B7905EC4}" presName="textRect" presStyleLbl="revTx" presStyleIdx="3" presStyleCnt="5">
        <dgm:presLayoutVars>
          <dgm:chMax val="1"/>
          <dgm:chPref val="1"/>
        </dgm:presLayoutVars>
      </dgm:prSet>
      <dgm:spPr/>
    </dgm:pt>
    <dgm:pt modelId="{0BE5392E-0940-44CC-8DFA-662A67D14C0D}" type="pres">
      <dgm:prSet presAssocID="{A8DF8346-2FFB-4EAE-911B-5E3598EBB909}" presName="sibTrans" presStyleCnt="0"/>
      <dgm:spPr/>
    </dgm:pt>
    <dgm:pt modelId="{CB188753-0BCD-4620-944B-7B8B075A6BA9}" type="pres">
      <dgm:prSet presAssocID="{28E68A73-D499-4334-A832-1B24D33305C6}" presName="compNode" presStyleCnt="0"/>
      <dgm:spPr/>
    </dgm:pt>
    <dgm:pt modelId="{191A763D-AEF3-4022-ADF9-39C7F4008365}" type="pres">
      <dgm:prSet presAssocID="{28E68A73-D499-4334-A832-1B24D33305C6}" presName="iconBgRect" presStyleLbl="bgShp" presStyleIdx="4" presStyleCnt="5"/>
      <dgm:spPr/>
    </dgm:pt>
    <dgm:pt modelId="{FDEBB8D9-F84D-49ED-BF56-A1CDF4D76634}" type="pres">
      <dgm:prSet presAssocID="{28E68A73-D499-4334-A832-1B24D33305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BF1D2CD-4642-4189-9B8A-6B98D3572379}" type="pres">
      <dgm:prSet presAssocID="{28E68A73-D499-4334-A832-1B24D33305C6}" presName="spaceRect" presStyleCnt="0"/>
      <dgm:spPr/>
    </dgm:pt>
    <dgm:pt modelId="{68070809-C9D8-4170-B09C-33ADC2B76231}" type="pres">
      <dgm:prSet presAssocID="{28E68A73-D499-4334-A832-1B24D33305C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7837812-BDCA-45E2-B2F5-834003C53B93}" srcId="{B674D69C-3875-492A-9206-D396F57514D2}" destId="{60535458-C2CF-4149-AF10-7598B7905EC4}" srcOrd="3" destOrd="0" parTransId="{2B1C32BA-6153-441F-BDF2-837490F8C8A0}" sibTransId="{A8DF8346-2FFB-4EAE-911B-5E3598EBB909}"/>
    <dgm:cxn modelId="{12D78027-ADA0-40B2-939C-4C1402B16F92}" srcId="{B674D69C-3875-492A-9206-D396F57514D2}" destId="{B69A49CD-8694-4471-A45D-470523587112}" srcOrd="1" destOrd="0" parTransId="{CCB728C0-A54B-4180-B9CA-3551233B2235}" sibTransId="{4493A67C-CB05-486E-A398-180A0D2BB1F5}"/>
    <dgm:cxn modelId="{7724775D-5B7F-400C-BAB3-848B0F077E6E}" type="presOf" srcId="{B674D69C-3875-492A-9206-D396F57514D2}" destId="{5DE87EA8-30D5-439B-B61D-9034A5E2CD7A}" srcOrd="0" destOrd="0" presId="urn:microsoft.com/office/officeart/2018/5/layout/IconCircleLabelList"/>
    <dgm:cxn modelId="{3914B761-5DA5-48AF-A0A5-1728372E3D7E}" srcId="{B674D69C-3875-492A-9206-D396F57514D2}" destId="{28E68A73-D499-4334-A832-1B24D33305C6}" srcOrd="4" destOrd="0" parTransId="{6BFCD345-4D68-48D1-972D-85FAB38A9890}" sibTransId="{01251516-7B56-425A-B6D9-8F31AF2C29DD}"/>
    <dgm:cxn modelId="{BB6FB57E-4642-42B6-84A6-D23F7AB4DC4E}" type="presOf" srcId="{28E68A73-D499-4334-A832-1B24D33305C6}" destId="{68070809-C9D8-4170-B09C-33ADC2B76231}" srcOrd="0" destOrd="0" presId="urn:microsoft.com/office/officeart/2018/5/layout/IconCircleLabelList"/>
    <dgm:cxn modelId="{07453884-21AB-401F-8D7A-D831E7CC2BBC}" type="presOf" srcId="{6918EA9B-F74F-4A51-8A3A-7CC8C5907E1C}" destId="{F6F44CCA-C70E-4F08-86F6-338C899198CA}" srcOrd="0" destOrd="0" presId="urn:microsoft.com/office/officeart/2018/5/layout/IconCircleLabelList"/>
    <dgm:cxn modelId="{E166328F-8774-4885-838A-5D1F5B6FA011}" type="presOf" srcId="{B69A49CD-8694-4471-A45D-470523587112}" destId="{6E3D1139-21D3-431E-AB31-D85F2579FE8B}" srcOrd="0" destOrd="0" presId="urn:microsoft.com/office/officeart/2018/5/layout/IconCircleLabelList"/>
    <dgm:cxn modelId="{8F9DD59B-F1FB-449D-9E51-E548FE3E16DE}" srcId="{B674D69C-3875-492A-9206-D396F57514D2}" destId="{6918EA9B-F74F-4A51-8A3A-7CC8C5907E1C}" srcOrd="2" destOrd="0" parTransId="{59ED8B8C-1A64-4CCD-B1F6-1F22CC76BDB5}" sibTransId="{B9E7912B-D4A1-4A9C-84C6-8184414079BA}"/>
    <dgm:cxn modelId="{0B71089F-2D58-4940-B829-19C449740948}" type="presOf" srcId="{FD0562FF-229A-4332-BA51-F2C2CF0F8CCD}" destId="{81C2FCD8-02F4-4849-B287-CE3897F8D2C4}" srcOrd="0" destOrd="0" presId="urn:microsoft.com/office/officeart/2018/5/layout/IconCircleLabelList"/>
    <dgm:cxn modelId="{468BF0A8-1196-4C26-908C-BD5049591D9A}" srcId="{B674D69C-3875-492A-9206-D396F57514D2}" destId="{FD0562FF-229A-4332-BA51-F2C2CF0F8CCD}" srcOrd="0" destOrd="0" parTransId="{E46B3B41-4A1D-4342-BCEA-A9ED0A07175C}" sibTransId="{FB50493B-6353-4AC0-A3ED-42EB443F5BED}"/>
    <dgm:cxn modelId="{99C36ADA-8B8D-4693-B30E-39A89777F461}" type="presOf" srcId="{60535458-C2CF-4149-AF10-7598B7905EC4}" destId="{94C3C232-A301-4BD2-BA0C-8B50ECEAF37D}" srcOrd="0" destOrd="0" presId="urn:microsoft.com/office/officeart/2018/5/layout/IconCircleLabelList"/>
    <dgm:cxn modelId="{91C015E7-D1F7-4B90-8FB5-74AA8A255E2E}" type="presParOf" srcId="{5DE87EA8-30D5-439B-B61D-9034A5E2CD7A}" destId="{3B95FD1F-EB90-4EC8-A22C-8D7F569FAC3E}" srcOrd="0" destOrd="0" presId="urn:microsoft.com/office/officeart/2018/5/layout/IconCircleLabelList"/>
    <dgm:cxn modelId="{AB758736-7ECE-4F1B-990A-0C765E0DDCF9}" type="presParOf" srcId="{3B95FD1F-EB90-4EC8-A22C-8D7F569FAC3E}" destId="{F5CD290F-0A7B-416E-8512-1B10C4A204DC}" srcOrd="0" destOrd="0" presId="urn:microsoft.com/office/officeart/2018/5/layout/IconCircleLabelList"/>
    <dgm:cxn modelId="{E3DE07A6-4C04-49F0-8E53-9F816649254D}" type="presParOf" srcId="{3B95FD1F-EB90-4EC8-A22C-8D7F569FAC3E}" destId="{39552495-9864-4BFA-9803-34DC0DEA67B3}" srcOrd="1" destOrd="0" presId="urn:microsoft.com/office/officeart/2018/5/layout/IconCircleLabelList"/>
    <dgm:cxn modelId="{5EEEF507-A9EE-45C9-8785-3D139A09D7FF}" type="presParOf" srcId="{3B95FD1F-EB90-4EC8-A22C-8D7F569FAC3E}" destId="{6A9ACD2D-03B2-4BA2-9358-E9440B638CFA}" srcOrd="2" destOrd="0" presId="urn:microsoft.com/office/officeart/2018/5/layout/IconCircleLabelList"/>
    <dgm:cxn modelId="{C9169130-F335-4212-91A2-628B10F4D699}" type="presParOf" srcId="{3B95FD1F-EB90-4EC8-A22C-8D7F569FAC3E}" destId="{81C2FCD8-02F4-4849-B287-CE3897F8D2C4}" srcOrd="3" destOrd="0" presId="urn:microsoft.com/office/officeart/2018/5/layout/IconCircleLabelList"/>
    <dgm:cxn modelId="{0BCD3D6F-5B9F-49CF-A1C6-3428CE17D39C}" type="presParOf" srcId="{5DE87EA8-30D5-439B-B61D-9034A5E2CD7A}" destId="{1AE31F7E-8799-4433-B3ED-65FB1356E519}" srcOrd="1" destOrd="0" presId="urn:microsoft.com/office/officeart/2018/5/layout/IconCircleLabelList"/>
    <dgm:cxn modelId="{BA8AE984-233F-48FB-8A57-8E5D0D78D6B6}" type="presParOf" srcId="{5DE87EA8-30D5-439B-B61D-9034A5E2CD7A}" destId="{E3B3F9E0-4AA7-4C77-9761-8A0253956482}" srcOrd="2" destOrd="0" presId="urn:microsoft.com/office/officeart/2018/5/layout/IconCircleLabelList"/>
    <dgm:cxn modelId="{4CB84AD7-A67A-4F15-87A9-8E4A506B2043}" type="presParOf" srcId="{E3B3F9E0-4AA7-4C77-9761-8A0253956482}" destId="{6C4B8513-0902-4987-801C-51C683C85C30}" srcOrd="0" destOrd="0" presId="urn:microsoft.com/office/officeart/2018/5/layout/IconCircleLabelList"/>
    <dgm:cxn modelId="{EFDDCA1B-BF2D-4186-B985-B014F519B744}" type="presParOf" srcId="{E3B3F9E0-4AA7-4C77-9761-8A0253956482}" destId="{0A78FB95-6D4E-4E3E-87CD-2DD51D5F47B5}" srcOrd="1" destOrd="0" presId="urn:microsoft.com/office/officeart/2018/5/layout/IconCircleLabelList"/>
    <dgm:cxn modelId="{620FF90F-A005-45D5-B3FC-32C348C39680}" type="presParOf" srcId="{E3B3F9E0-4AA7-4C77-9761-8A0253956482}" destId="{611AC321-7C16-4EFA-BC89-3F3B98D9EEC4}" srcOrd="2" destOrd="0" presId="urn:microsoft.com/office/officeart/2018/5/layout/IconCircleLabelList"/>
    <dgm:cxn modelId="{D0C3661F-235F-4A75-8D53-AD185E9BDC87}" type="presParOf" srcId="{E3B3F9E0-4AA7-4C77-9761-8A0253956482}" destId="{6E3D1139-21D3-431E-AB31-D85F2579FE8B}" srcOrd="3" destOrd="0" presId="urn:microsoft.com/office/officeart/2018/5/layout/IconCircleLabelList"/>
    <dgm:cxn modelId="{C87DF404-2ECD-42BF-B975-004C78821001}" type="presParOf" srcId="{5DE87EA8-30D5-439B-B61D-9034A5E2CD7A}" destId="{98BFC7DE-1EB4-4B51-A40F-719F2B6B304B}" srcOrd="3" destOrd="0" presId="urn:microsoft.com/office/officeart/2018/5/layout/IconCircleLabelList"/>
    <dgm:cxn modelId="{2DC09A58-EAC1-44DF-9D61-CAEE38E120CF}" type="presParOf" srcId="{5DE87EA8-30D5-439B-B61D-9034A5E2CD7A}" destId="{9BAC06E1-265F-4EE0-8046-B85E622741C6}" srcOrd="4" destOrd="0" presId="urn:microsoft.com/office/officeart/2018/5/layout/IconCircleLabelList"/>
    <dgm:cxn modelId="{17EDFE66-047D-4844-AE1E-9CD4DBBF7691}" type="presParOf" srcId="{9BAC06E1-265F-4EE0-8046-B85E622741C6}" destId="{D9150A67-7BAC-4B8E-9A1A-A58FD57E33B8}" srcOrd="0" destOrd="0" presId="urn:microsoft.com/office/officeart/2018/5/layout/IconCircleLabelList"/>
    <dgm:cxn modelId="{B4423D7F-580B-42FE-83E2-181322FF8239}" type="presParOf" srcId="{9BAC06E1-265F-4EE0-8046-B85E622741C6}" destId="{060C30D3-B959-4F55-B2FC-6EEF2DF03036}" srcOrd="1" destOrd="0" presId="urn:microsoft.com/office/officeart/2018/5/layout/IconCircleLabelList"/>
    <dgm:cxn modelId="{2EB800C8-CA68-4503-AA27-BED63D303C2F}" type="presParOf" srcId="{9BAC06E1-265F-4EE0-8046-B85E622741C6}" destId="{E6345432-C081-4300-A9BE-FA1521C35C93}" srcOrd="2" destOrd="0" presId="urn:microsoft.com/office/officeart/2018/5/layout/IconCircleLabelList"/>
    <dgm:cxn modelId="{24256BFF-5B51-4FF9-A764-99A5B3B35687}" type="presParOf" srcId="{9BAC06E1-265F-4EE0-8046-B85E622741C6}" destId="{F6F44CCA-C70E-4F08-86F6-338C899198CA}" srcOrd="3" destOrd="0" presId="urn:microsoft.com/office/officeart/2018/5/layout/IconCircleLabelList"/>
    <dgm:cxn modelId="{270ECDFC-8C35-44A6-A3AB-EF3C809722C0}" type="presParOf" srcId="{5DE87EA8-30D5-439B-B61D-9034A5E2CD7A}" destId="{6C84EB54-6F23-4349-97CA-BB3CFA022A0D}" srcOrd="5" destOrd="0" presId="urn:microsoft.com/office/officeart/2018/5/layout/IconCircleLabelList"/>
    <dgm:cxn modelId="{8B66BF26-6F82-4F02-AF73-F597D60A82A3}" type="presParOf" srcId="{5DE87EA8-30D5-439B-B61D-9034A5E2CD7A}" destId="{2161C515-488E-44DA-93CD-87368B4EE6DF}" srcOrd="6" destOrd="0" presId="urn:microsoft.com/office/officeart/2018/5/layout/IconCircleLabelList"/>
    <dgm:cxn modelId="{389F5133-C898-4C66-9F42-9517D58AB208}" type="presParOf" srcId="{2161C515-488E-44DA-93CD-87368B4EE6DF}" destId="{3495BEBE-BF06-44B9-828E-ABF9DD199472}" srcOrd="0" destOrd="0" presId="urn:microsoft.com/office/officeart/2018/5/layout/IconCircleLabelList"/>
    <dgm:cxn modelId="{564DB3B3-B5AA-46C0-BB67-200A9F48FE4F}" type="presParOf" srcId="{2161C515-488E-44DA-93CD-87368B4EE6DF}" destId="{1F999A06-A452-4B30-8DE2-541D5BA85940}" srcOrd="1" destOrd="0" presId="urn:microsoft.com/office/officeart/2018/5/layout/IconCircleLabelList"/>
    <dgm:cxn modelId="{CBD5BFFF-9873-4487-989C-4856794CD0AB}" type="presParOf" srcId="{2161C515-488E-44DA-93CD-87368B4EE6DF}" destId="{24FD2F84-A6A5-48FE-AF8F-7999530F9EF4}" srcOrd="2" destOrd="0" presId="urn:microsoft.com/office/officeart/2018/5/layout/IconCircleLabelList"/>
    <dgm:cxn modelId="{50C0B835-A5B2-4A0C-88C5-FECA2241A903}" type="presParOf" srcId="{2161C515-488E-44DA-93CD-87368B4EE6DF}" destId="{94C3C232-A301-4BD2-BA0C-8B50ECEAF37D}" srcOrd="3" destOrd="0" presId="urn:microsoft.com/office/officeart/2018/5/layout/IconCircleLabelList"/>
    <dgm:cxn modelId="{761EE90C-32DF-4A65-AF67-263617EA1225}" type="presParOf" srcId="{5DE87EA8-30D5-439B-B61D-9034A5E2CD7A}" destId="{0BE5392E-0940-44CC-8DFA-662A67D14C0D}" srcOrd="7" destOrd="0" presId="urn:microsoft.com/office/officeart/2018/5/layout/IconCircleLabelList"/>
    <dgm:cxn modelId="{6879CD02-6E2E-41E2-AD12-70EAC5E9AEB7}" type="presParOf" srcId="{5DE87EA8-30D5-439B-B61D-9034A5E2CD7A}" destId="{CB188753-0BCD-4620-944B-7B8B075A6BA9}" srcOrd="8" destOrd="0" presId="urn:microsoft.com/office/officeart/2018/5/layout/IconCircleLabelList"/>
    <dgm:cxn modelId="{640707A4-ADF1-40DA-9568-8785FFB389FE}" type="presParOf" srcId="{CB188753-0BCD-4620-944B-7B8B075A6BA9}" destId="{191A763D-AEF3-4022-ADF9-39C7F4008365}" srcOrd="0" destOrd="0" presId="urn:microsoft.com/office/officeart/2018/5/layout/IconCircleLabelList"/>
    <dgm:cxn modelId="{340494FA-EBFF-4AE3-90E4-EA206EE723E5}" type="presParOf" srcId="{CB188753-0BCD-4620-944B-7B8B075A6BA9}" destId="{FDEBB8D9-F84D-49ED-BF56-A1CDF4D76634}" srcOrd="1" destOrd="0" presId="urn:microsoft.com/office/officeart/2018/5/layout/IconCircleLabelList"/>
    <dgm:cxn modelId="{48E6BFC1-96D1-4568-B665-315E51C4331F}" type="presParOf" srcId="{CB188753-0BCD-4620-944B-7B8B075A6BA9}" destId="{2BF1D2CD-4642-4189-9B8A-6B98D3572379}" srcOrd="2" destOrd="0" presId="urn:microsoft.com/office/officeart/2018/5/layout/IconCircleLabelList"/>
    <dgm:cxn modelId="{7816BB35-4049-4EBE-BB23-156F3C863717}" type="presParOf" srcId="{CB188753-0BCD-4620-944B-7B8B075A6BA9}" destId="{68070809-C9D8-4170-B09C-33ADC2B762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AF169-901D-4825-86D6-9F31ABDA9849}">
      <dsp:nvSpPr>
        <dsp:cNvPr id="0" name=""/>
        <dsp:cNvSpPr/>
      </dsp:nvSpPr>
      <dsp:spPr>
        <a:xfrm>
          <a:off x="64293" y="581281"/>
          <a:ext cx="825521" cy="8255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A5B79-6943-4258-9E89-A9D241BD27D9}">
      <dsp:nvSpPr>
        <dsp:cNvPr id="0" name=""/>
        <dsp:cNvSpPr/>
      </dsp:nvSpPr>
      <dsp:spPr>
        <a:xfrm>
          <a:off x="237652" y="754641"/>
          <a:ext cx="478802" cy="4788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8D9E9-4782-422F-890E-F334E8568762}">
      <dsp:nvSpPr>
        <dsp:cNvPr id="0" name=""/>
        <dsp:cNvSpPr/>
      </dsp:nvSpPr>
      <dsp:spPr>
        <a:xfrm>
          <a:off x="1066712" y="581281"/>
          <a:ext cx="1945872" cy="82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Goal: an immersive video viewing experience</a:t>
          </a:r>
        </a:p>
      </dsp:txBody>
      <dsp:txXfrm>
        <a:off x="1066712" y="581281"/>
        <a:ext cx="1945872" cy="825521"/>
      </dsp:txXfrm>
    </dsp:sp>
    <dsp:sp modelId="{8AACD98E-2889-4C33-B414-4E2471613CF1}">
      <dsp:nvSpPr>
        <dsp:cNvPr id="0" name=""/>
        <dsp:cNvSpPr/>
      </dsp:nvSpPr>
      <dsp:spPr>
        <a:xfrm>
          <a:off x="3351638" y="581281"/>
          <a:ext cx="825521" cy="8255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BCF9E-755C-4791-8ED4-BB464E5F46FB}">
      <dsp:nvSpPr>
        <dsp:cNvPr id="0" name=""/>
        <dsp:cNvSpPr/>
      </dsp:nvSpPr>
      <dsp:spPr>
        <a:xfrm>
          <a:off x="3524998" y="754641"/>
          <a:ext cx="478802" cy="4788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D4DB5-B70A-4C4B-8D5D-71A11B70F7CF}">
      <dsp:nvSpPr>
        <dsp:cNvPr id="0" name=""/>
        <dsp:cNvSpPr/>
      </dsp:nvSpPr>
      <dsp:spPr>
        <a:xfrm>
          <a:off x="4354058" y="581281"/>
          <a:ext cx="1945872" cy="82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Controls LED color/intensity </a:t>
          </a:r>
          <a:r>
            <a:rPr lang="en-US" sz="1700" kern="1200">
              <a:latin typeface="Calibri Light" panose="020F0302020204030204"/>
            </a:rPr>
            <a:t>and</a:t>
          </a:r>
          <a:r>
            <a:rPr lang="en-US" sz="1700" kern="1200"/>
            <a:t> video </a:t>
          </a:r>
          <a:r>
            <a:rPr lang="en-US" sz="1700" kern="1200">
              <a:latin typeface="Calibri Light" panose="020F0302020204030204"/>
            </a:rPr>
            <a:t>output</a:t>
          </a:r>
          <a:endParaRPr lang="en-US" sz="1700" kern="1200"/>
        </a:p>
      </dsp:txBody>
      <dsp:txXfrm>
        <a:off x="4354058" y="581281"/>
        <a:ext cx="1945872" cy="825521"/>
      </dsp:txXfrm>
    </dsp:sp>
    <dsp:sp modelId="{190CF6F4-D946-4D76-ABCD-5E7257614AC9}">
      <dsp:nvSpPr>
        <dsp:cNvPr id="0" name=""/>
        <dsp:cNvSpPr/>
      </dsp:nvSpPr>
      <dsp:spPr>
        <a:xfrm>
          <a:off x="64293" y="2344155"/>
          <a:ext cx="825521" cy="82552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C8B6E-92EF-480E-958A-6170C2C1A690}">
      <dsp:nvSpPr>
        <dsp:cNvPr id="0" name=""/>
        <dsp:cNvSpPr/>
      </dsp:nvSpPr>
      <dsp:spPr>
        <a:xfrm>
          <a:off x="237652" y="2517514"/>
          <a:ext cx="478802" cy="4788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0EDCE-392C-44E7-8B35-E60BFB396D28}">
      <dsp:nvSpPr>
        <dsp:cNvPr id="0" name=""/>
        <dsp:cNvSpPr/>
      </dsp:nvSpPr>
      <dsp:spPr>
        <a:xfrm>
          <a:off x="1066712" y="2344155"/>
          <a:ext cx="1945872" cy="82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Similar products: Phillips HDMI Syncbox</a:t>
          </a:r>
        </a:p>
      </dsp:txBody>
      <dsp:txXfrm>
        <a:off x="1066712" y="2344155"/>
        <a:ext cx="1945872" cy="825521"/>
      </dsp:txXfrm>
    </dsp:sp>
    <dsp:sp modelId="{ABB2BC39-2A15-4515-8471-CAE46EDD29C6}">
      <dsp:nvSpPr>
        <dsp:cNvPr id="0" name=""/>
        <dsp:cNvSpPr/>
      </dsp:nvSpPr>
      <dsp:spPr>
        <a:xfrm>
          <a:off x="3351638" y="2344155"/>
          <a:ext cx="825521" cy="82552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C0A3F-C2FB-469B-9A92-41DFB6BD77AB}">
      <dsp:nvSpPr>
        <dsp:cNvPr id="0" name=""/>
        <dsp:cNvSpPr/>
      </dsp:nvSpPr>
      <dsp:spPr>
        <a:xfrm>
          <a:off x="3524998" y="2517514"/>
          <a:ext cx="478802" cy="4788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98180-64FB-4E74-B415-A004C76B4C8E}">
      <dsp:nvSpPr>
        <dsp:cNvPr id="0" name=""/>
        <dsp:cNvSpPr/>
      </dsp:nvSpPr>
      <dsp:spPr>
        <a:xfrm>
          <a:off x="4354058" y="2344155"/>
          <a:ext cx="1945872" cy="82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advantage: versatility</a:t>
          </a:r>
        </a:p>
      </dsp:txBody>
      <dsp:txXfrm>
        <a:off x="4354058" y="2344155"/>
        <a:ext cx="1945872" cy="825521"/>
      </dsp:txXfrm>
    </dsp:sp>
    <dsp:sp modelId="{61C7047A-62B5-47E5-AE90-18499DB7C1AA}">
      <dsp:nvSpPr>
        <dsp:cNvPr id="0" name=""/>
        <dsp:cNvSpPr/>
      </dsp:nvSpPr>
      <dsp:spPr>
        <a:xfrm>
          <a:off x="64293" y="4107028"/>
          <a:ext cx="825521" cy="82552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970C7-E4EF-48C9-A692-E266297456CE}">
      <dsp:nvSpPr>
        <dsp:cNvPr id="0" name=""/>
        <dsp:cNvSpPr/>
      </dsp:nvSpPr>
      <dsp:spPr>
        <a:xfrm>
          <a:off x="237652" y="4280387"/>
          <a:ext cx="478802" cy="4788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6C1AD-46FB-431E-A9D0-D4C3D3BDDA39}">
      <dsp:nvSpPr>
        <dsp:cNvPr id="0" name=""/>
        <dsp:cNvSpPr/>
      </dsp:nvSpPr>
      <dsp:spPr>
        <a:xfrm>
          <a:off x="1066712" y="4107028"/>
          <a:ext cx="1945872" cy="82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Works with any wifi-lights and HDMI sources</a:t>
          </a:r>
        </a:p>
      </dsp:txBody>
      <dsp:txXfrm>
        <a:off x="1066712" y="4107028"/>
        <a:ext cx="1945872" cy="825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F8F60-8E3D-40A6-BB75-AA2BE838D5E1}">
      <dsp:nvSpPr>
        <dsp:cNvPr id="0" name=""/>
        <dsp:cNvSpPr/>
      </dsp:nvSpPr>
      <dsp:spPr>
        <a:xfrm>
          <a:off x="1498421" y="3095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A987C-BEBB-40A6-94A6-616905174947}">
      <dsp:nvSpPr>
        <dsp:cNvPr id="0" name=""/>
        <dsp:cNvSpPr/>
      </dsp:nvSpPr>
      <dsp:spPr>
        <a:xfrm>
          <a:off x="1776296" y="280970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2780D-82F9-44A7-ADA0-DDDED2B34D00}">
      <dsp:nvSpPr>
        <dsp:cNvPr id="0" name=""/>
        <dsp:cNvSpPr/>
      </dsp:nvSpPr>
      <dsp:spPr>
        <a:xfrm>
          <a:off x="1081608" y="1572396"/>
          <a:ext cx="2137500" cy="10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Collect Average Color and Intensity</a:t>
          </a:r>
        </a:p>
      </dsp:txBody>
      <dsp:txXfrm>
        <a:off x="1081608" y="1572396"/>
        <a:ext cx="2137500" cy="1001397"/>
      </dsp:txXfrm>
    </dsp:sp>
    <dsp:sp modelId="{E46FA146-CC6D-41DB-9EC4-635EB58BA3CC}">
      <dsp:nvSpPr>
        <dsp:cNvPr id="0" name=""/>
        <dsp:cNvSpPr/>
      </dsp:nvSpPr>
      <dsp:spPr>
        <a:xfrm>
          <a:off x="4009983" y="4443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B6FCD-1B63-4BC9-9048-82EE82677378}">
      <dsp:nvSpPr>
        <dsp:cNvPr id="0" name=""/>
        <dsp:cNvSpPr/>
      </dsp:nvSpPr>
      <dsp:spPr>
        <a:xfrm>
          <a:off x="4287858" y="282318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FDAEA-C880-4447-B9FB-228C5D83A09F}">
      <dsp:nvSpPr>
        <dsp:cNvPr id="0" name=""/>
        <dsp:cNvSpPr/>
      </dsp:nvSpPr>
      <dsp:spPr>
        <a:xfrm>
          <a:off x="3593171" y="1576440"/>
          <a:ext cx="2137500" cy="99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Control lights over Wi-Fi</a:t>
          </a:r>
        </a:p>
      </dsp:txBody>
      <dsp:txXfrm>
        <a:off x="3593171" y="1576440"/>
        <a:ext cx="2137500" cy="996004"/>
      </dsp:txXfrm>
    </dsp:sp>
    <dsp:sp modelId="{6FB68A9B-5306-4E11-B757-FC8559213805}">
      <dsp:nvSpPr>
        <dsp:cNvPr id="0" name=""/>
        <dsp:cNvSpPr/>
      </dsp:nvSpPr>
      <dsp:spPr>
        <a:xfrm>
          <a:off x="2754202" y="3108168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B3033-36F1-4AAC-939F-C7DCDC4B85E8}">
      <dsp:nvSpPr>
        <dsp:cNvPr id="0" name=""/>
        <dsp:cNvSpPr/>
      </dsp:nvSpPr>
      <dsp:spPr>
        <a:xfrm>
          <a:off x="3032077" y="3386043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4F1BA-E5B9-4592-AF8B-D1C2BC2FA46B}">
      <dsp:nvSpPr>
        <dsp:cNvPr id="0" name=""/>
        <dsp:cNvSpPr/>
      </dsp:nvSpPr>
      <dsp:spPr>
        <a:xfrm>
          <a:off x="2337390" y="4818168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Apply Filters</a:t>
          </a:r>
        </a:p>
      </dsp:txBody>
      <dsp:txXfrm>
        <a:off x="2337390" y="4818168"/>
        <a:ext cx="21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39A34-C4F3-4092-A9F8-1A37959E3E05}">
      <dsp:nvSpPr>
        <dsp:cNvPr id="0" name=""/>
        <dsp:cNvSpPr/>
      </dsp:nvSpPr>
      <dsp:spPr>
        <a:xfrm>
          <a:off x="0" y="362430"/>
          <a:ext cx="6967728" cy="23645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Developed HDMI and Network subsystems in parallel</a:t>
          </a:r>
        </a:p>
      </dsp:txBody>
      <dsp:txXfrm>
        <a:off x="115429" y="477859"/>
        <a:ext cx="6736870" cy="2133711"/>
      </dsp:txXfrm>
    </dsp:sp>
    <dsp:sp modelId="{64378505-E28D-49C2-A7DE-12BB67D6A973}">
      <dsp:nvSpPr>
        <dsp:cNvPr id="0" name=""/>
        <dsp:cNvSpPr/>
      </dsp:nvSpPr>
      <dsp:spPr>
        <a:xfrm>
          <a:off x="0" y="2850840"/>
          <a:ext cx="6967728" cy="2364569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Developed both Ethernet and WiFi subsystems as contingency</a:t>
          </a:r>
        </a:p>
      </dsp:txBody>
      <dsp:txXfrm>
        <a:off x="115429" y="2966269"/>
        <a:ext cx="6736870" cy="21337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88149-8119-44EA-B9A8-AE9F953C1D9C}">
      <dsp:nvSpPr>
        <dsp:cNvPr id="0" name=""/>
        <dsp:cNvSpPr/>
      </dsp:nvSpPr>
      <dsp:spPr>
        <a:xfrm>
          <a:off x="0" y="360"/>
          <a:ext cx="3259185" cy="8445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897B9-4193-4F4B-B559-35D295930329}">
      <dsp:nvSpPr>
        <dsp:cNvPr id="0" name=""/>
        <dsp:cNvSpPr/>
      </dsp:nvSpPr>
      <dsp:spPr>
        <a:xfrm>
          <a:off x="255488" y="190393"/>
          <a:ext cx="464524" cy="464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9BDBC-CFA1-4F8D-9A91-FA03A75BCF1C}">
      <dsp:nvSpPr>
        <dsp:cNvPr id="0" name=""/>
        <dsp:cNvSpPr/>
      </dsp:nvSpPr>
      <dsp:spPr>
        <a:xfrm>
          <a:off x="975501" y="360"/>
          <a:ext cx="2283683" cy="844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86" tIns="89386" rIns="89386" bIns="893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cap="none" baseline="0" noProof="0">
              <a:latin typeface="Avenir Next LT Pro"/>
            </a:rPr>
            <a:t>Pass through</a:t>
          </a:r>
        </a:p>
      </dsp:txBody>
      <dsp:txXfrm>
        <a:off x="975501" y="360"/>
        <a:ext cx="2283683" cy="844589"/>
      </dsp:txXfrm>
    </dsp:sp>
    <dsp:sp modelId="{7C1BC93F-EB2A-4868-BA4D-C93D38FBF3E4}">
      <dsp:nvSpPr>
        <dsp:cNvPr id="0" name=""/>
        <dsp:cNvSpPr/>
      </dsp:nvSpPr>
      <dsp:spPr>
        <a:xfrm>
          <a:off x="0" y="1056098"/>
          <a:ext cx="3259185" cy="844589"/>
        </a:xfrm>
        <a:prstGeom prst="roundRect">
          <a:avLst>
            <a:gd name="adj" fmla="val 10000"/>
          </a:avLst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DD706-540E-42DB-97BD-00FFEBDCC0E0}">
      <dsp:nvSpPr>
        <dsp:cNvPr id="0" name=""/>
        <dsp:cNvSpPr/>
      </dsp:nvSpPr>
      <dsp:spPr>
        <a:xfrm>
          <a:off x="255488" y="1246130"/>
          <a:ext cx="464524" cy="4645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B0EBB-2D9C-47CD-8AE8-DA029DAA3B61}">
      <dsp:nvSpPr>
        <dsp:cNvPr id="0" name=""/>
        <dsp:cNvSpPr/>
      </dsp:nvSpPr>
      <dsp:spPr>
        <a:xfrm>
          <a:off x="975501" y="1056098"/>
          <a:ext cx="2283683" cy="844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86" tIns="89386" rIns="89386" bIns="893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cap="none" baseline="0" noProof="0">
              <a:solidFill>
                <a:srgbClr val="010000"/>
              </a:solidFill>
              <a:latin typeface="Avenir Next LT Pro"/>
            </a:rPr>
            <a:t>Averaging</a:t>
          </a:r>
        </a:p>
      </dsp:txBody>
      <dsp:txXfrm>
        <a:off x="975501" y="1056098"/>
        <a:ext cx="2283683" cy="844589"/>
      </dsp:txXfrm>
    </dsp:sp>
    <dsp:sp modelId="{87E34E23-8273-4822-92E5-4106222B9561}">
      <dsp:nvSpPr>
        <dsp:cNvPr id="0" name=""/>
        <dsp:cNvSpPr/>
      </dsp:nvSpPr>
      <dsp:spPr>
        <a:xfrm>
          <a:off x="0" y="2111835"/>
          <a:ext cx="3259185" cy="844589"/>
        </a:xfrm>
        <a:prstGeom prst="roundRect">
          <a:avLst>
            <a:gd name="adj" fmla="val 10000"/>
          </a:avLst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835A1-8640-4B99-AA98-A59C154606F7}">
      <dsp:nvSpPr>
        <dsp:cNvPr id="0" name=""/>
        <dsp:cNvSpPr/>
      </dsp:nvSpPr>
      <dsp:spPr>
        <a:xfrm>
          <a:off x="255488" y="2301868"/>
          <a:ext cx="464524" cy="4645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C1B3F-0BD9-43F9-8CC6-68B8A31ECB5F}">
      <dsp:nvSpPr>
        <dsp:cNvPr id="0" name=""/>
        <dsp:cNvSpPr/>
      </dsp:nvSpPr>
      <dsp:spPr>
        <a:xfrm>
          <a:off x="975501" y="2111835"/>
          <a:ext cx="2283683" cy="844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86" tIns="89386" rIns="89386" bIns="893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cap="none" baseline="0" noProof="0">
              <a:solidFill>
                <a:srgbClr val="010000"/>
              </a:solidFill>
              <a:latin typeface="Avenir Next LT Pro"/>
            </a:rPr>
            <a:t>Filters</a:t>
          </a:r>
        </a:p>
      </dsp:txBody>
      <dsp:txXfrm>
        <a:off x="975501" y="2111835"/>
        <a:ext cx="2283683" cy="8445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E704A-8D63-4372-8FF5-C4E791DACD48}">
      <dsp:nvSpPr>
        <dsp:cNvPr id="0" name=""/>
        <dsp:cNvSpPr/>
      </dsp:nvSpPr>
      <dsp:spPr>
        <a:xfrm>
          <a:off x="39" y="40166"/>
          <a:ext cx="3807056" cy="89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Ethernet</a:t>
          </a:r>
        </a:p>
      </dsp:txBody>
      <dsp:txXfrm>
        <a:off x="39" y="40166"/>
        <a:ext cx="3807056" cy="892800"/>
      </dsp:txXfrm>
    </dsp:sp>
    <dsp:sp modelId="{B54187F8-9978-4FF2-82DF-DECA5F45B08C}">
      <dsp:nvSpPr>
        <dsp:cNvPr id="0" name=""/>
        <dsp:cNvSpPr/>
      </dsp:nvSpPr>
      <dsp:spPr>
        <a:xfrm>
          <a:off x="39" y="932966"/>
          <a:ext cx="3807056" cy="174444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/>
            <a:t>TCP</a:t>
          </a:r>
          <a:r>
            <a:rPr lang="en-US" sz="3100" kern="1200"/>
            <a:t> connection from </a:t>
          </a:r>
          <a:r>
            <a:rPr lang="en-US" sz="3100" b="1" kern="1200"/>
            <a:t>board </a:t>
          </a:r>
          <a:r>
            <a:rPr lang="en-US" sz="3100" kern="1200"/>
            <a:t>to host </a:t>
          </a:r>
          <a:r>
            <a:rPr lang="en-US" sz="3100" b="1" kern="1200"/>
            <a:t>computer</a:t>
          </a:r>
          <a:endParaRPr lang="en-US" sz="3100" kern="1200"/>
        </a:p>
      </dsp:txBody>
      <dsp:txXfrm>
        <a:off x="39" y="932966"/>
        <a:ext cx="3807056" cy="1744447"/>
      </dsp:txXfrm>
    </dsp:sp>
    <dsp:sp modelId="{BA77D436-FD3D-4E4D-B1DC-C3998C0B86F2}">
      <dsp:nvSpPr>
        <dsp:cNvPr id="0" name=""/>
        <dsp:cNvSpPr/>
      </dsp:nvSpPr>
      <dsp:spPr>
        <a:xfrm>
          <a:off x="4340083" y="40166"/>
          <a:ext cx="3807056" cy="892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Wi-Fi</a:t>
          </a:r>
        </a:p>
      </dsp:txBody>
      <dsp:txXfrm>
        <a:off x="4340083" y="40166"/>
        <a:ext cx="3807056" cy="892800"/>
      </dsp:txXfrm>
    </dsp:sp>
    <dsp:sp modelId="{89149F91-F687-4CCF-896D-9110A2EB251C}">
      <dsp:nvSpPr>
        <dsp:cNvPr id="0" name=""/>
        <dsp:cNvSpPr/>
      </dsp:nvSpPr>
      <dsp:spPr>
        <a:xfrm>
          <a:off x="4340083" y="932966"/>
          <a:ext cx="3807056" cy="174444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/>
            <a:t>TCP</a:t>
          </a:r>
          <a:r>
            <a:rPr lang="en-US" sz="3100" kern="1200"/>
            <a:t> connection from </a:t>
          </a:r>
          <a:r>
            <a:rPr lang="en-US" sz="3100" b="1" kern="1200"/>
            <a:t>board</a:t>
          </a:r>
          <a:r>
            <a:rPr lang="en-US" sz="3100" kern="1200"/>
            <a:t> to Hue </a:t>
          </a:r>
          <a:r>
            <a:rPr lang="en-US" sz="3100" b="1" kern="1200"/>
            <a:t>bridge</a:t>
          </a:r>
          <a:endParaRPr lang="en-US" sz="3100" kern="1200"/>
        </a:p>
      </dsp:txBody>
      <dsp:txXfrm>
        <a:off x="4340083" y="932966"/>
        <a:ext cx="3807056" cy="17444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DF7F0-2D8C-4D2D-AED3-63BC65030557}">
      <dsp:nvSpPr>
        <dsp:cNvPr id="0" name=""/>
        <dsp:cNvSpPr/>
      </dsp:nvSpPr>
      <dsp:spPr>
        <a:xfrm>
          <a:off x="0" y="667790"/>
          <a:ext cx="6364224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624840" rIns="493934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Existing APIs for light control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More Flexibility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Less Resource Utilization</a:t>
          </a:r>
        </a:p>
      </dsp:txBody>
      <dsp:txXfrm>
        <a:off x="0" y="667790"/>
        <a:ext cx="6364224" cy="2268000"/>
      </dsp:txXfrm>
    </dsp:sp>
    <dsp:sp modelId="{032DA6AA-0A0D-42FC-8412-2FB57F66D6EA}">
      <dsp:nvSpPr>
        <dsp:cNvPr id="0" name=""/>
        <dsp:cNvSpPr/>
      </dsp:nvSpPr>
      <dsp:spPr>
        <a:xfrm>
          <a:off x="318211" y="224990"/>
          <a:ext cx="4454956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Pros:</a:t>
          </a:r>
        </a:p>
      </dsp:txBody>
      <dsp:txXfrm>
        <a:off x="361442" y="268221"/>
        <a:ext cx="4368494" cy="799138"/>
      </dsp:txXfrm>
    </dsp:sp>
    <dsp:sp modelId="{97C9333F-923E-4C20-8407-B9F980A939B6}">
      <dsp:nvSpPr>
        <dsp:cNvPr id="0" name=""/>
        <dsp:cNvSpPr/>
      </dsp:nvSpPr>
      <dsp:spPr>
        <a:xfrm>
          <a:off x="0" y="3540591"/>
          <a:ext cx="6364224" cy="174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7793778"/>
              <a:satOff val="-9094"/>
              <a:lumOff val="207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624840" rIns="493934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Small Delays in Data Sent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Wi-Fi Range</a:t>
          </a:r>
        </a:p>
      </dsp:txBody>
      <dsp:txXfrm>
        <a:off x="0" y="3540591"/>
        <a:ext cx="6364224" cy="1748250"/>
      </dsp:txXfrm>
    </dsp:sp>
    <dsp:sp modelId="{B9BA4492-33E3-41A8-BD90-16ADB866BF96}">
      <dsp:nvSpPr>
        <dsp:cNvPr id="0" name=""/>
        <dsp:cNvSpPr/>
      </dsp:nvSpPr>
      <dsp:spPr>
        <a:xfrm>
          <a:off x="318211" y="3097791"/>
          <a:ext cx="4454956" cy="885600"/>
        </a:xfrm>
        <a:prstGeom prst="roundRect">
          <a:avLst/>
        </a:prstGeom>
        <a:solidFill>
          <a:schemeClr val="accent3">
            <a:hueOff val="-7793778"/>
            <a:satOff val="-9094"/>
            <a:lumOff val="207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Cons:</a:t>
          </a:r>
        </a:p>
      </dsp:txBody>
      <dsp:txXfrm>
        <a:off x="361442" y="3141022"/>
        <a:ext cx="4368494" cy="7991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73AE5-E1E6-4EBB-A09B-162058D5AAE5}">
      <dsp:nvSpPr>
        <dsp:cNvPr id="0" name=""/>
        <dsp:cNvSpPr/>
      </dsp:nvSpPr>
      <dsp:spPr>
        <a:xfrm>
          <a:off x="0" y="1783"/>
          <a:ext cx="6364224" cy="7600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24C7E-FB8C-4AE1-B3B8-7A3AB92E2EC5}">
      <dsp:nvSpPr>
        <dsp:cNvPr id="0" name=""/>
        <dsp:cNvSpPr/>
      </dsp:nvSpPr>
      <dsp:spPr>
        <a:xfrm>
          <a:off x="229911" y="172791"/>
          <a:ext cx="418020" cy="418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153AA-F57F-4118-A464-5FFAD8DE7124}">
      <dsp:nvSpPr>
        <dsp:cNvPr id="0" name=""/>
        <dsp:cNvSpPr/>
      </dsp:nvSpPr>
      <dsp:spPr>
        <a:xfrm>
          <a:off x="877842" y="1783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HDMI Resolution: 1080p</a:t>
          </a:r>
        </a:p>
      </dsp:txBody>
      <dsp:txXfrm>
        <a:off x="877842" y="1783"/>
        <a:ext cx="5486381" cy="760036"/>
      </dsp:txXfrm>
    </dsp:sp>
    <dsp:sp modelId="{BEFB68F6-0AAE-4EB2-9255-36FFAAFC98EE}">
      <dsp:nvSpPr>
        <dsp:cNvPr id="0" name=""/>
        <dsp:cNvSpPr/>
      </dsp:nvSpPr>
      <dsp:spPr>
        <a:xfrm>
          <a:off x="0" y="951829"/>
          <a:ext cx="6364224" cy="760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1155F-E5B1-4230-994F-80ED41ECC49B}">
      <dsp:nvSpPr>
        <dsp:cNvPr id="0" name=""/>
        <dsp:cNvSpPr/>
      </dsp:nvSpPr>
      <dsp:spPr>
        <a:xfrm>
          <a:off x="229911" y="1122837"/>
          <a:ext cx="418020" cy="418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050B3-F99E-4443-9160-0264F71E60FA}">
      <dsp:nvSpPr>
        <dsp:cNvPr id="0" name=""/>
        <dsp:cNvSpPr/>
      </dsp:nvSpPr>
      <dsp:spPr>
        <a:xfrm>
          <a:off x="877842" y="951829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WIFI Pmod Drivers: Vivado/SDK 2017.4</a:t>
          </a:r>
        </a:p>
      </dsp:txBody>
      <dsp:txXfrm>
        <a:off x="877842" y="951829"/>
        <a:ext cx="5486381" cy="760036"/>
      </dsp:txXfrm>
    </dsp:sp>
    <dsp:sp modelId="{3D830EF2-F6B9-4A07-9C63-D9B003A4467A}">
      <dsp:nvSpPr>
        <dsp:cNvPr id="0" name=""/>
        <dsp:cNvSpPr/>
      </dsp:nvSpPr>
      <dsp:spPr>
        <a:xfrm>
          <a:off x="0" y="1901874"/>
          <a:ext cx="6364224" cy="7600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1FEDD-BA3A-4D06-B3D8-145CE78925B1}">
      <dsp:nvSpPr>
        <dsp:cNvPr id="0" name=""/>
        <dsp:cNvSpPr/>
      </dsp:nvSpPr>
      <dsp:spPr>
        <a:xfrm>
          <a:off x="229911" y="2072883"/>
          <a:ext cx="418020" cy="4180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7A361-B614-4F5A-B63E-10077DF7AB39}">
      <dsp:nvSpPr>
        <dsp:cNvPr id="0" name=""/>
        <dsp:cNvSpPr/>
      </dsp:nvSpPr>
      <dsp:spPr>
        <a:xfrm>
          <a:off x="877842" y="1901874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WIFI: Latency</a:t>
          </a:r>
        </a:p>
      </dsp:txBody>
      <dsp:txXfrm>
        <a:off x="877842" y="1901874"/>
        <a:ext cx="5486381" cy="760036"/>
      </dsp:txXfrm>
    </dsp:sp>
    <dsp:sp modelId="{77761082-98D7-426E-82CF-9324FC924192}">
      <dsp:nvSpPr>
        <dsp:cNvPr id="0" name=""/>
        <dsp:cNvSpPr/>
      </dsp:nvSpPr>
      <dsp:spPr>
        <a:xfrm>
          <a:off x="0" y="2851920"/>
          <a:ext cx="6364224" cy="7600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DCC0B-24EB-437C-81CE-AA059B07D2D8}">
      <dsp:nvSpPr>
        <dsp:cNvPr id="0" name=""/>
        <dsp:cNvSpPr/>
      </dsp:nvSpPr>
      <dsp:spPr>
        <a:xfrm>
          <a:off x="229911" y="3022928"/>
          <a:ext cx="418020" cy="4180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9C780-03A0-4DDB-B8DF-D4C8F804C013}">
      <dsp:nvSpPr>
        <dsp:cNvPr id="0" name=""/>
        <dsp:cNvSpPr/>
      </dsp:nvSpPr>
      <dsp:spPr>
        <a:xfrm>
          <a:off x="877842" y="2851920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WIFI and Ethernet: TCP Connections Issues</a:t>
          </a:r>
        </a:p>
      </dsp:txBody>
      <dsp:txXfrm>
        <a:off x="877842" y="2851920"/>
        <a:ext cx="5486381" cy="760036"/>
      </dsp:txXfrm>
    </dsp:sp>
    <dsp:sp modelId="{8DB22F7E-ED77-4B2C-A910-15FD5EFFB93D}">
      <dsp:nvSpPr>
        <dsp:cNvPr id="0" name=""/>
        <dsp:cNvSpPr/>
      </dsp:nvSpPr>
      <dsp:spPr>
        <a:xfrm>
          <a:off x="0" y="3801966"/>
          <a:ext cx="6364224" cy="7600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7A816-DFF8-47FD-8226-5DF5F5DC253F}">
      <dsp:nvSpPr>
        <dsp:cNvPr id="0" name=""/>
        <dsp:cNvSpPr/>
      </dsp:nvSpPr>
      <dsp:spPr>
        <a:xfrm>
          <a:off x="229911" y="3972974"/>
          <a:ext cx="418020" cy="4180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79D61-0759-4050-9C61-D42C0692CFB8}">
      <dsp:nvSpPr>
        <dsp:cNvPr id="0" name=""/>
        <dsp:cNvSpPr/>
      </dsp:nvSpPr>
      <dsp:spPr>
        <a:xfrm>
          <a:off x="877842" y="3801966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Philips Hue API vs “New” Comm Protocol</a:t>
          </a:r>
        </a:p>
      </dsp:txBody>
      <dsp:txXfrm>
        <a:off x="877842" y="3801966"/>
        <a:ext cx="5486381" cy="760036"/>
      </dsp:txXfrm>
    </dsp:sp>
    <dsp:sp modelId="{73E972CA-6DA6-48DE-977C-F7DFFBDFFE76}">
      <dsp:nvSpPr>
        <dsp:cNvPr id="0" name=""/>
        <dsp:cNvSpPr/>
      </dsp:nvSpPr>
      <dsp:spPr>
        <a:xfrm>
          <a:off x="0" y="4752011"/>
          <a:ext cx="6364224" cy="7600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B54EB-25FD-4F87-ADAA-4D4DC1809380}">
      <dsp:nvSpPr>
        <dsp:cNvPr id="0" name=""/>
        <dsp:cNvSpPr/>
      </dsp:nvSpPr>
      <dsp:spPr>
        <a:xfrm>
          <a:off x="229911" y="4923020"/>
          <a:ext cx="418020" cy="4180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2F040-21CD-48F9-9CD6-47F1BD96550C}">
      <dsp:nvSpPr>
        <dsp:cNvPr id="0" name=""/>
        <dsp:cNvSpPr/>
      </dsp:nvSpPr>
      <dsp:spPr>
        <a:xfrm>
          <a:off x="877842" y="4752011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Ethernet Set-up Integration</a:t>
          </a:r>
        </a:p>
      </dsp:txBody>
      <dsp:txXfrm>
        <a:off x="877842" y="4752011"/>
        <a:ext cx="5486381" cy="7600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D290F-0A7B-416E-8512-1B10C4A204DC}">
      <dsp:nvSpPr>
        <dsp:cNvPr id="0" name=""/>
        <dsp:cNvSpPr/>
      </dsp:nvSpPr>
      <dsp:spPr>
        <a:xfrm>
          <a:off x="474228" y="85847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52495-9864-4BFA-9803-34DC0DEA67B3}">
      <dsp:nvSpPr>
        <dsp:cNvPr id="0" name=""/>
        <dsp:cNvSpPr/>
      </dsp:nvSpPr>
      <dsp:spPr>
        <a:xfrm>
          <a:off x="708228" y="10924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2FCD8-02F4-4849-B287-CE3897F8D2C4}">
      <dsp:nvSpPr>
        <dsp:cNvPr id="0" name=""/>
        <dsp:cNvSpPr/>
      </dsp:nvSpPr>
      <dsp:spPr>
        <a:xfrm>
          <a:off x="12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5 Available Filters</a:t>
          </a:r>
        </a:p>
      </dsp:txBody>
      <dsp:txXfrm>
        <a:off x="123228" y="2298474"/>
        <a:ext cx="1800000" cy="720000"/>
      </dsp:txXfrm>
    </dsp:sp>
    <dsp:sp modelId="{6C4B8513-0902-4987-801C-51C683C85C30}">
      <dsp:nvSpPr>
        <dsp:cNvPr id="0" name=""/>
        <dsp:cNvSpPr/>
      </dsp:nvSpPr>
      <dsp:spPr>
        <a:xfrm>
          <a:off x="2589228" y="85847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8FB95-6D4E-4E3E-87CD-2DD51D5F47B5}">
      <dsp:nvSpPr>
        <dsp:cNvPr id="0" name=""/>
        <dsp:cNvSpPr/>
      </dsp:nvSpPr>
      <dsp:spPr>
        <a:xfrm>
          <a:off x="282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D1139-21D3-431E-AB31-D85F2579FE8B}">
      <dsp:nvSpPr>
        <dsp:cNvPr id="0" name=""/>
        <dsp:cNvSpPr/>
      </dsp:nvSpPr>
      <dsp:spPr>
        <a:xfrm>
          <a:off x="223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Wi-Fi as main implementation</a:t>
          </a:r>
        </a:p>
      </dsp:txBody>
      <dsp:txXfrm>
        <a:off x="2238228" y="2298474"/>
        <a:ext cx="1800000" cy="720000"/>
      </dsp:txXfrm>
    </dsp:sp>
    <dsp:sp modelId="{D9150A67-7BAC-4B8E-9A1A-A58FD57E33B8}">
      <dsp:nvSpPr>
        <dsp:cNvPr id="0" name=""/>
        <dsp:cNvSpPr/>
      </dsp:nvSpPr>
      <dsp:spPr>
        <a:xfrm>
          <a:off x="4704228" y="85847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C30D3-B959-4F55-B2FC-6EEF2DF03036}">
      <dsp:nvSpPr>
        <dsp:cNvPr id="0" name=""/>
        <dsp:cNvSpPr/>
      </dsp:nvSpPr>
      <dsp:spPr>
        <a:xfrm>
          <a:off x="493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44CCA-C70E-4F08-86F6-338C899198CA}">
      <dsp:nvSpPr>
        <dsp:cNvPr id="0" name=""/>
        <dsp:cNvSpPr/>
      </dsp:nvSpPr>
      <dsp:spPr>
        <a:xfrm>
          <a:off x="435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Control of multiple lightning devices</a:t>
          </a:r>
        </a:p>
      </dsp:txBody>
      <dsp:txXfrm>
        <a:off x="4353228" y="2298474"/>
        <a:ext cx="1800000" cy="720000"/>
      </dsp:txXfrm>
    </dsp:sp>
    <dsp:sp modelId="{3495BEBE-BF06-44B9-828E-ABF9DD199472}">
      <dsp:nvSpPr>
        <dsp:cNvPr id="0" name=""/>
        <dsp:cNvSpPr/>
      </dsp:nvSpPr>
      <dsp:spPr>
        <a:xfrm>
          <a:off x="6819228" y="85847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99A06-A452-4B30-8DE2-541D5BA85940}">
      <dsp:nvSpPr>
        <dsp:cNvPr id="0" name=""/>
        <dsp:cNvSpPr/>
      </dsp:nvSpPr>
      <dsp:spPr>
        <a:xfrm>
          <a:off x="705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3C232-A301-4BD2-BA0C-8B50ECEAF37D}">
      <dsp:nvSpPr>
        <dsp:cNvPr id="0" name=""/>
        <dsp:cNvSpPr/>
      </dsp:nvSpPr>
      <dsp:spPr>
        <a:xfrm>
          <a:off x="646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Movie Sync project was a success</a:t>
          </a:r>
        </a:p>
      </dsp:txBody>
      <dsp:txXfrm>
        <a:off x="6468228" y="2298474"/>
        <a:ext cx="1800000" cy="720000"/>
      </dsp:txXfrm>
    </dsp:sp>
    <dsp:sp modelId="{191A763D-AEF3-4022-ADF9-39C7F4008365}">
      <dsp:nvSpPr>
        <dsp:cNvPr id="0" name=""/>
        <dsp:cNvSpPr/>
      </dsp:nvSpPr>
      <dsp:spPr>
        <a:xfrm>
          <a:off x="8934228" y="85847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BB8D9-F84D-49ED-BF56-A1CDF4D76634}">
      <dsp:nvSpPr>
        <dsp:cNvPr id="0" name=""/>
        <dsp:cNvSpPr/>
      </dsp:nvSpPr>
      <dsp:spPr>
        <a:xfrm>
          <a:off x="916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0809-C9D8-4170-B09C-33ADC2B76231}">
      <dsp:nvSpPr>
        <dsp:cNvPr id="0" name=""/>
        <dsp:cNvSpPr/>
      </dsp:nvSpPr>
      <dsp:spPr>
        <a:xfrm>
          <a:off x="858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Functionality as expected</a:t>
          </a:r>
        </a:p>
      </dsp:txBody>
      <dsp:txXfrm>
        <a:off x="8583228" y="229847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33873B-F994-4E99-AC52-6712F880E5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B5685-F863-4B16-A0F4-7564CC4856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8B2E4-342C-4F8C-9C16-FE43BCA858CE}" type="datetime7">
              <a:rPr lang="en-US" smtClean="0"/>
              <a:t>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DD12C-6D20-4BCE-8DEC-84559B0112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0E403-EAAB-4064-8741-6A1C4BFAD2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B1519-44B9-45A9-A6BC-22375FB8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5610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87206D4-F810-4BB8-A42F-CBEF9097CBEA}" type="datetime7">
              <a:rPr lang="en-US" smtClean="0"/>
              <a:t>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5DD4D11-32B0-46D6-B3DB-230DF1D2156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65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1080p:</a:t>
            </a:r>
          </a:p>
          <a:p>
            <a:r>
              <a:rPr lang="en-US">
                <a:cs typeface="Calibri"/>
              </a:rPr>
              <a:t>- Could not get the </a:t>
            </a:r>
            <a:r>
              <a:rPr lang="en-US" err="1">
                <a:cs typeface="Calibri"/>
              </a:rPr>
              <a:t>Digilent</a:t>
            </a:r>
            <a:r>
              <a:rPr lang="en-US">
                <a:cs typeface="Calibri"/>
              </a:rPr>
              <a:t> tutorial to run 1080p</a:t>
            </a:r>
          </a:p>
          <a:p>
            <a:r>
              <a:rPr lang="en-US">
                <a:cs typeface="Calibri"/>
              </a:rPr>
              <a:t>- Solution: read the Xilinx documentation and build it up from scratch </a:t>
            </a:r>
            <a:r>
              <a:rPr lang="en-US" err="1">
                <a:cs typeface="Calibri"/>
              </a:rPr>
              <a:t>achiving</a:t>
            </a:r>
            <a:r>
              <a:rPr lang="en-US">
                <a:cs typeface="Calibri"/>
              </a:rPr>
              <a:t> direct video stream from HDMI in to HDMI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D4D11-32B0-46D6-B3DB-230DF1D21565}" type="slidenum">
              <a:rPr lang="en-US"/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64DF-D1C3-458C-92B5-9EEEB893AAC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05D7024-F943-46E5-93F1-B5A1EC9AB7CA}" type="datetime7">
              <a:rPr lang="en-US" smtClean="0"/>
              <a:t>Apr-20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6BE778A5-32D4-4E56-A860-6D3BED649C07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30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283E-0ABF-4E52-AAB2-8A4A9C5680B1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0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A09F-BA6F-4149-8E1F-94199AEEB587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4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BA27-DB61-480A-BF66-02FB51E1C0A6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46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6EDD-6D60-4785-B7ED-263DBDD022E6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9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E4C-BBC1-42E7-B1F9-4EE27A23714A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A8D2-9CDB-46B2-90ED-5E987280DEAE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4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C145-13BF-4718-BF71-2F006F7664E9}" type="datetime1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2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B18C-5202-467F-B0F8-74E44B9C5E4D}" type="datetime1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7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D9B1-F41E-4827-8D36-47E67B43B4A3}" type="datetime1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6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4BDA-9BB1-47F2-B840-C7252844D6BC}" type="datetime1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3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7A03B23-C637-4BB4-BE72-C66AA0F1667D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62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5496-AC79-4921-B23F-2EA43A6052EE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40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474D-9F97-4301-8D32-76AECA0B45AA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21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95B-3224-41F1-8C81-2349FBF6AC3A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7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4AEF-3DF2-4887-8FBD-AEBEA769FFF0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8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C546-DE46-4A96-8537-53E1FF690B3D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443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45F5-AD46-4395-84F9-D8B5D6DAA190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94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0FA9-7F93-42CB-BFA8-70E21F466341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67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7BF7-F789-40F9-8557-49361DEAD68C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56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FDF4-4D76-412A-815F-580A91EAAA98}" type="datetime1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982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170E-6129-486A-BB20-628FF9441D5C}" type="datetime1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06B7-C847-4606-B3FA-41379BA9C575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17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739-3A5E-4296-968E-10C588C7F273}" type="datetime1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34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D0C-EBD4-46B3-A96D-645FE2EAB7CE}" type="datetime1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81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912-616B-4D85-8D1E-C9DCD46676AC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07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E3D1-452E-4377-B7D2-65D33BC0FD32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824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9477-D25E-4D5A-9DDA-E70242ADEEA6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308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3ED2-6BB2-4455-B05B-DC8CC1651326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DB2F5F0-B37C-4A55-804F-7C3FF952ACEC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0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BFE5743-250D-4485-A948-65F1A17772DA}" type="datetime1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B4A3-9439-43C0-BB2A-992F46C37ED2}" type="datetime1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4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0E2-C23F-42C3-97ED-D926E82FDA63}" type="datetime1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9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103DAE2E-74C8-43D6-98C4-96123A314915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42323FE-F6F2-4D35-B09F-21A9F6AA8947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1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C9EDA-FB37-48C9-9C7B-83F3B2071B5C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2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80D0-CA18-4B6E-988E-886D9F2DAE2C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5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13DCC-6A97-4F2D-8612-A29A29F1E0EE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64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1BC1E6C-C3B7-4CC8-94E0-376993DF8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t="44423" r="-1" b="23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54" name="Rectangle 5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A9582-A4FE-452B-907A-974E88356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29706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u="sng">
                <a:solidFill>
                  <a:schemeClr val="bg1"/>
                </a:solidFill>
              </a:rPr>
              <a:t>Movie Sync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05C061B-D1F6-49F8-A969-2B7D80692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chemeClr val="bg1"/>
                </a:solidFill>
              </a:rPr>
              <a:t>ECE532 – Group 2: </a:t>
            </a:r>
            <a:r>
              <a:rPr lang="en-US" sz="2400">
                <a:solidFill>
                  <a:schemeClr val="bg1"/>
                </a:solidFill>
              </a:rPr>
              <a:t>Rakib Ahmed, Isidor </a:t>
            </a:r>
            <a:r>
              <a:rPr lang="en-US" sz="2400" err="1">
                <a:solidFill>
                  <a:schemeClr val="bg1"/>
                </a:solidFill>
              </a:rPr>
              <a:t>Brkic</a:t>
            </a:r>
            <a:r>
              <a:rPr lang="en-US" sz="2400">
                <a:solidFill>
                  <a:schemeClr val="bg1"/>
                </a:solidFill>
              </a:rPr>
              <a:t>, </a:t>
            </a: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bg1"/>
                </a:solidFill>
              </a:rPr>
              <a:t>Daniel Campoverde, Luis Munoz</a:t>
            </a:r>
          </a:p>
          <a:p>
            <a:pPr>
              <a:lnSpc>
                <a:spcPct val="100000"/>
              </a:lnSpc>
            </a:pPr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5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82A2-C51F-4453-A787-CDDC4884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Set-up</a:t>
            </a:r>
          </a:p>
        </p:txBody>
      </p:sp>
      <p:pic>
        <p:nvPicPr>
          <p:cNvPr id="9" name="Picture 9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8C44ADB-732B-4F24-8A94-01CE1B01A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2" t="24354" r="31348" b="41548"/>
          <a:stretch/>
        </p:blipFill>
        <p:spPr>
          <a:xfrm>
            <a:off x="895662" y="2274617"/>
            <a:ext cx="10400676" cy="4034743"/>
          </a:xfrm>
        </p:spPr>
      </p:pic>
    </p:spTree>
    <p:extLst>
      <p:ext uri="{BB962C8B-B14F-4D97-AF65-F5344CB8AC3E}">
        <p14:creationId xmlns:p14="http://schemas.microsoft.com/office/powerpoint/2010/main" val="348446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16C9-012A-48CC-8B44-34A4C0B1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Wi-Fi Set-up</a:t>
            </a:r>
          </a:p>
        </p:txBody>
      </p:sp>
      <p:pic>
        <p:nvPicPr>
          <p:cNvPr id="3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CFBEE5FE-0B83-44C7-A924-38BDA190C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60" t="15261" r="22567" b="44580"/>
          <a:stretch/>
        </p:blipFill>
        <p:spPr>
          <a:xfrm>
            <a:off x="587858" y="2010366"/>
            <a:ext cx="9377265" cy="4424288"/>
          </a:xfrm>
        </p:spPr>
      </p:pic>
    </p:spTree>
    <p:extLst>
      <p:ext uri="{BB962C8B-B14F-4D97-AF65-F5344CB8AC3E}">
        <p14:creationId xmlns:p14="http://schemas.microsoft.com/office/powerpoint/2010/main" val="394980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CF5B4-C38F-466F-8DC6-114860D2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WI-FI </a:t>
            </a:r>
            <a:br>
              <a:rPr lang="en-US"/>
            </a:br>
            <a:r>
              <a:rPr lang="en-US"/>
              <a:t>(Best Option)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7C3BA0A-5E38-4547-B5B5-58B037B03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288105"/>
              </p:ext>
            </p:extLst>
          </p:nvPr>
        </p:nvGraphicFramePr>
        <p:xfrm>
          <a:off x="4198412" y="602984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11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6" name="Freeform: Shape 125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8" name="Freeform: Shape 127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C6C3B-D731-4064-B3BD-D334C18A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100"/>
              <a:t>Challenges</a:t>
            </a:r>
            <a:br>
              <a:rPr lang="en-US" sz="3100"/>
            </a:br>
            <a:r>
              <a:rPr lang="en-US" sz="3100"/>
              <a:t>/Issues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9" name="Content Placeholder 2">
            <a:extLst>
              <a:ext uri="{FF2B5EF4-FFF2-40B4-BE49-F238E27FC236}">
                <a16:creationId xmlns:a16="http://schemas.microsoft.com/office/drawing/2014/main" id="{D6099656-EBBC-4177-84C5-D878C6E48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55166"/>
              </p:ext>
            </p:extLst>
          </p:nvPr>
        </p:nvGraphicFramePr>
        <p:xfrm>
          <a:off x="3518057" y="667512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215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E3147-493D-46D4-8407-0D4DA6ED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Final Design Notes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0FB524C4-1D9A-4511-8D35-AC95BC6D0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806197"/>
              </p:ext>
            </p:extLst>
          </p:nvPr>
        </p:nvGraphicFramePr>
        <p:xfrm>
          <a:off x="192489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9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D6403-5973-416D-ADD1-1789951CE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Demo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49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0E9AA-3153-4F3E-9F8E-F57E7E62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4" y="1165860"/>
            <a:ext cx="3602736" cy="4526280"/>
          </a:xfrm>
        </p:spPr>
        <p:txBody>
          <a:bodyPr>
            <a:normAutofit/>
          </a:bodyPr>
          <a:lstStyle/>
          <a:p>
            <a:r>
              <a:rPr lang="en-US" sz="3400">
                <a:cs typeface="Calibri Light"/>
              </a:rPr>
              <a:t>Movie Sync (Re)Introduction</a:t>
            </a:r>
            <a:endParaRPr lang="en-US" sz="3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576BA9CB-6554-4B08-8D0E-C894E4B7E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455262"/>
              </p:ext>
            </p:extLst>
          </p:nvPr>
        </p:nvGraphicFramePr>
        <p:xfrm>
          <a:off x="3851406" y="662279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90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4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FFC1A-03A8-4CD5-B549-214A83CF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Project Goals</a:t>
            </a:r>
          </a:p>
        </p:txBody>
      </p:sp>
      <p:sp>
        <p:nvSpPr>
          <p:cNvPr id="93" name="Rectangle 96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2EC00909-C7FB-419B-BE1F-54528B146D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037587"/>
              </p:ext>
            </p:extLst>
          </p:nvPr>
        </p:nvGraphicFramePr>
        <p:xfrm>
          <a:off x="3044089" y="650547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705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72FCB-8E5D-4052-BB90-45366B7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Design Process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9CCF144-52B3-4BAF-928B-215777101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988619"/>
              </p:ext>
            </p:extLst>
          </p:nvPr>
        </p:nvGraphicFramePr>
        <p:xfrm>
          <a:off x="3102806" y="697589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81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7A869-3595-4790-8C41-5CB2D751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Project Goals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728D5AAB-0B4D-4535-962B-4E8583B46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" y="1720066"/>
            <a:ext cx="10466070" cy="5073458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07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8476-70BB-44A5-8DDE-C7A4C6D6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- HDMI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FFDC02D-B23C-D64B-A20D-E11814DB3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100530"/>
              </p:ext>
            </p:extLst>
          </p:nvPr>
        </p:nvGraphicFramePr>
        <p:xfrm>
          <a:off x="387355" y="2646474"/>
          <a:ext cx="3259185" cy="2956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1DED01-B7C0-7B4F-B519-83F4C5BF2FD8}"/>
              </a:ext>
            </a:extLst>
          </p:cNvPr>
          <p:cNvSpPr txBox="1"/>
          <p:nvPr/>
        </p:nvSpPr>
        <p:spPr>
          <a:xfrm>
            <a:off x="3857917" y="2883091"/>
            <a:ext cx="6480238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/>
              <a:t>Streams 1080p video </a:t>
            </a:r>
          </a:p>
          <a:p>
            <a:endParaRPr lang="en-US" sz="2200"/>
          </a:p>
          <a:p>
            <a:endParaRPr lang="en-US" sz="2200"/>
          </a:p>
          <a:p>
            <a:r>
              <a:rPr lang="en-US" sz="2200"/>
              <a:t>Finds </a:t>
            </a:r>
            <a:r>
              <a:rPr lang="en-US" sz="2200" b="1"/>
              <a:t>global average</a:t>
            </a:r>
            <a:r>
              <a:rPr lang="en-US" sz="2200"/>
              <a:t> of each frame's color</a:t>
            </a:r>
            <a:endParaRPr lang="en-US"/>
          </a:p>
          <a:p>
            <a:endParaRPr lang="en-US" sz="2200"/>
          </a:p>
          <a:p>
            <a:r>
              <a:rPr lang="en-US" sz="2200"/>
              <a:t>Selection controlled by </a:t>
            </a:r>
            <a:r>
              <a:rPr lang="en-US" sz="2200" err="1"/>
              <a:t>Microblaze</a:t>
            </a:r>
            <a:endParaRPr lang="en-US" sz="2200"/>
          </a:p>
          <a:p>
            <a:r>
              <a:rPr lang="en-US" sz="2200" b="1"/>
              <a:t>No filter, Greyscale, Vignette to Black </a:t>
            </a:r>
            <a:r>
              <a:rPr lang="en-US" sz="2200"/>
              <a:t>or</a:t>
            </a:r>
            <a:r>
              <a:rPr lang="en-US" sz="2200" b="1"/>
              <a:t> Vignette to Average</a:t>
            </a:r>
          </a:p>
        </p:txBody>
      </p:sp>
    </p:spTree>
    <p:extLst>
      <p:ext uri="{BB962C8B-B14F-4D97-AF65-F5344CB8AC3E}">
        <p14:creationId xmlns:p14="http://schemas.microsoft.com/office/powerpoint/2010/main" val="356773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23C8-4078-4207-870C-FF67AA94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Averager</a:t>
            </a:r>
            <a:endParaRPr lang="en-CA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8A50F17-AB7C-4C01-8169-E8556D1C2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1" y="2099184"/>
            <a:ext cx="10070214" cy="41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1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386557-1729-427E-960B-19F7001E9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40" y="1921584"/>
            <a:ext cx="8891587" cy="4644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CF23C8-4078-4207-870C-FF67AA94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4263"/>
            <a:ext cx="10168128" cy="1179576"/>
          </a:xfrm>
        </p:spPr>
        <p:txBody>
          <a:bodyPr/>
          <a:lstStyle/>
          <a:p>
            <a:r>
              <a:rPr lang="en-CA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8817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B8476-70BB-44A5-8DDE-C7A4C6D6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Results - Network Interfaces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A1C2F227-184A-452B-AD07-80CC0B446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39524"/>
              </p:ext>
            </p:extLst>
          </p:nvPr>
        </p:nvGraphicFramePr>
        <p:xfrm>
          <a:off x="838200" y="2786068"/>
          <a:ext cx="8147180" cy="2717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15467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841"/>
      </a:dk2>
      <a:lt2>
        <a:srgbClr val="E8E6E2"/>
      </a:lt2>
      <a:accent1>
        <a:srgbClr val="4D79C3"/>
      </a:accent1>
      <a:accent2>
        <a:srgbClr val="3B98B1"/>
      </a:accent2>
      <a:accent3>
        <a:srgbClr val="47B49E"/>
      </a:accent3>
      <a:accent4>
        <a:srgbClr val="3BB168"/>
      </a:accent4>
      <a:accent5>
        <a:srgbClr val="4CB748"/>
      </a:accent5>
      <a:accent6>
        <a:srgbClr val="71B13B"/>
      </a:accent6>
      <a:hlink>
        <a:srgbClr val="31953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AccentBoxVTI</vt:lpstr>
      <vt:lpstr>BrushVTI</vt:lpstr>
      <vt:lpstr>BrushVTI</vt:lpstr>
      <vt:lpstr>Movie Sync</vt:lpstr>
      <vt:lpstr>Movie Sync (Re)Introduction</vt:lpstr>
      <vt:lpstr>Project Goals</vt:lpstr>
      <vt:lpstr>Design Process</vt:lpstr>
      <vt:lpstr>Project Goals</vt:lpstr>
      <vt:lpstr>Results - HDMI</vt:lpstr>
      <vt:lpstr>Averager</vt:lpstr>
      <vt:lpstr>Filter</vt:lpstr>
      <vt:lpstr>Results - Network Interfaces</vt:lpstr>
      <vt:lpstr>Ethernet Set-up</vt:lpstr>
      <vt:lpstr>Wi-Fi Set-up</vt:lpstr>
      <vt:lpstr>WI-FI  (Best Option)</vt:lpstr>
      <vt:lpstr>Challenges /Issues</vt:lpstr>
      <vt:lpstr>Final Design Notes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Sync</dc:title>
  <dc:creator>Luis Munoz Caicedo</dc:creator>
  <cp:revision>14</cp:revision>
  <dcterms:created xsi:type="dcterms:W3CDTF">2020-04-04T03:07:57Z</dcterms:created>
  <dcterms:modified xsi:type="dcterms:W3CDTF">2020-04-04T04:21:08Z</dcterms:modified>
</cp:coreProperties>
</file>