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96" r:id="rId6"/>
    <p:sldId id="297" r:id="rId7"/>
    <p:sldId id="265" r:id="rId8"/>
    <p:sldId id="275" r:id="rId9"/>
  </p:sldIdLst>
  <p:sldSz cx="9144000" cy="5143500" type="screen16x9"/>
  <p:notesSz cx="6858000" cy="9144000"/>
  <p:embeddedFontLst>
    <p:embeddedFont>
      <p:font typeface="Bebas Neue" panose="020B0604020202020204" charset="0"/>
      <p:regular r:id="rId11"/>
    </p:embeddedFont>
    <p:embeddedFont>
      <p:font typeface="DM Sans" panose="020B0604020202020204" charset="0"/>
      <p:regular r:id="rId12"/>
      <p:bold r:id="rId13"/>
      <p:italic r:id="rId14"/>
      <p:boldItalic r:id="rId15"/>
    </p:embeddedFont>
    <p:embeddedFont>
      <p:font typeface="Hind" panose="02000000000000000000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C985D4-B280-47E3-9D68-08F6A43B0410}">
  <a:tblStyle styleId="{BEC985D4-B280-47E3-9D68-08F6A43B04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FA355AA-C4EB-4E30-AA5B-45B15B31C14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1" d="100"/>
          <a:sy n="201" d="100"/>
        </p:scale>
        <p:origin x="654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246225a63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246225a63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127ae41f31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0" name="Google Shape;1650;g127ae41f31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3e65845f0e_1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13e65845f0e_1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40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852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8" name="Google Shape;1898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14700" y="1533675"/>
            <a:ext cx="4242300" cy="185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14700" y="3972600"/>
            <a:ext cx="1857300" cy="6315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670250" y="528850"/>
            <a:ext cx="2973000" cy="4075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2" name="Google Shape;12;p2"/>
          <p:cNvGrpSpPr/>
          <p:nvPr/>
        </p:nvGrpSpPr>
        <p:grpSpPr>
          <a:xfrm>
            <a:off x="150" y="-217244"/>
            <a:ext cx="9216563" cy="5357631"/>
            <a:chOff x="150" y="-217244"/>
            <a:chExt cx="9216563" cy="535763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150" y="-3162"/>
              <a:ext cx="9144000" cy="5143550"/>
              <a:chOff x="150" y="-3162"/>
              <a:chExt cx="9144000" cy="5143550"/>
            </a:xfrm>
          </p:grpSpPr>
          <p:cxnSp>
            <p:nvCxnSpPr>
              <p:cNvPr id="14" name="Google Shape;14;p2"/>
              <p:cNvCxnSpPr/>
              <p:nvPr/>
            </p:nvCxnSpPr>
            <p:spPr>
              <a:xfrm>
                <a:off x="671675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300200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104315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141462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178610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215757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252905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2900531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327200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364348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401496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4386437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475791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512938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550086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587234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624381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661529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698674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735822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772969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810117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8472650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8844125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104315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141462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178610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215757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252905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2900531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327200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364348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401496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4386437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475791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512938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550086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587234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624381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661529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698674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>
                <a:off x="735822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>
                <a:off x="772969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>
                <a:off x="810117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>
                <a:off x="150" y="1538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>
                <a:off x="150" y="498312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>
                <a:off x="150" y="5245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>
                <a:off x="1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>
                <a:off x="1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>
                <a:off x="1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>
                <a:off x="1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>
                <a:off x="1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>
                <a:off x="1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/>
              <p:nvPr/>
            </p:nvCxnSpPr>
            <p:spPr>
              <a:xfrm>
                <a:off x="1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>
                <a:off x="1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>
                <a:off x="1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>
                <a:off x="1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/>
              <p:nvPr/>
            </p:nvCxnSpPr>
            <p:spPr>
              <a:xfrm>
                <a:off x="150" y="15395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>
                <a:off x="84726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2"/>
              <p:cNvCxnSpPr/>
              <p:nvPr/>
            </p:nvCxnSpPr>
            <p:spPr>
              <a:xfrm>
                <a:off x="84726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/>
              <p:nvPr/>
            </p:nvCxnSpPr>
            <p:spPr>
              <a:xfrm>
                <a:off x="84726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/>
              <p:nvPr/>
            </p:nvCxnSpPr>
            <p:spPr>
              <a:xfrm>
                <a:off x="84726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>
                <a:off x="84726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>
                <a:off x="84726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2"/>
              <p:cNvCxnSpPr/>
              <p:nvPr/>
            </p:nvCxnSpPr>
            <p:spPr>
              <a:xfrm>
                <a:off x="84726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/>
              <p:nvPr/>
            </p:nvCxnSpPr>
            <p:spPr>
              <a:xfrm>
                <a:off x="84726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2"/>
              <p:cNvCxnSpPr/>
              <p:nvPr/>
            </p:nvCxnSpPr>
            <p:spPr>
              <a:xfrm>
                <a:off x="84726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2"/>
              <p:cNvCxnSpPr/>
              <p:nvPr/>
            </p:nvCxnSpPr>
            <p:spPr>
              <a:xfrm>
                <a:off x="84726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2"/>
              <p:cNvCxnSpPr/>
              <p:nvPr/>
            </p:nvCxnSpPr>
            <p:spPr>
              <a:xfrm>
                <a:off x="150" y="46041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3" name="Google Shape;83;p2"/>
            <p:cNvGrpSpPr/>
            <p:nvPr/>
          </p:nvGrpSpPr>
          <p:grpSpPr>
            <a:xfrm>
              <a:off x="299042" y="-217244"/>
              <a:ext cx="8917671" cy="5199976"/>
              <a:chOff x="299042" y="-217244"/>
              <a:chExt cx="8917671" cy="5199976"/>
            </a:xfrm>
          </p:grpSpPr>
          <p:sp>
            <p:nvSpPr>
              <p:cNvPr id="84" name="Google Shape;84;p2"/>
              <p:cNvSpPr/>
              <p:nvPr/>
            </p:nvSpPr>
            <p:spPr>
              <a:xfrm>
                <a:off x="670493" y="-217244"/>
                <a:ext cx="744000" cy="371100"/>
              </a:xfrm>
              <a:prstGeom prst="rect">
                <a:avLst/>
              </a:pr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8100019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4757327" y="4611632"/>
                <a:ext cx="1115100" cy="3711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8844113" y="1268503"/>
                <a:ext cx="372600" cy="371100"/>
              </a:xfrm>
              <a:prstGeom prst="rect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299042" y="4240303"/>
                <a:ext cx="372600" cy="371100"/>
              </a:xfrm>
              <a:prstGeom prst="rect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8100393" y="3872031"/>
                <a:ext cx="744000" cy="371100"/>
              </a:xfrm>
              <a:prstGeom prst="rect">
                <a:avLst/>
              </a:pr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8100019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0" name="Google Shape;1400;p21"/>
          <p:cNvGrpSpPr/>
          <p:nvPr/>
        </p:nvGrpSpPr>
        <p:grpSpPr>
          <a:xfrm>
            <a:off x="150" y="-3162"/>
            <a:ext cx="9144000" cy="5360532"/>
            <a:chOff x="150" y="-3162"/>
            <a:chExt cx="9144000" cy="5360532"/>
          </a:xfrm>
        </p:grpSpPr>
        <p:grpSp>
          <p:nvGrpSpPr>
            <p:cNvPr id="1401" name="Google Shape;1401;p21"/>
            <p:cNvGrpSpPr/>
            <p:nvPr/>
          </p:nvGrpSpPr>
          <p:grpSpPr>
            <a:xfrm>
              <a:off x="150" y="-3162"/>
              <a:ext cx="9144000" cy="5143550"/>
              <a:chOff x="150" y="-3162"/>
              <a:chExt cx="9144000" cy="5143550"/>
            </a:xfrm>
          </p:grpSpPr>
          <p:cxnSp>
            <p:nvCxnSpPr>
              <p:cNvPr id="1402" name="Google Shape;1402;p21"/>
              <p:cNvCxnSpPr/>
              <p:nvPr/>
            </p:nvCxnSpPr>
            <p:spPr>
              <a:xfrm>
                <a:off x="671675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1"/>
              <p:cNvCxnSpPr/>
              <p:nvPr/>
            </p:nvCxnSpPr>
            <p:spPr>
              <a:xfrm>
                <a:off x="300200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1"/>
              <p:cNvCxnSpPr/>
              <p:nvPr/>
            </p:nvCxnSpPr>
            <p:spPr>
              <a:xfrm>
                <a:off x="104315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1"/>
              <p:cNvCxnSpPr/>
              <p:nvPr/>
            </p:nvCxnSpPr>
            <p:spPr>
              <a:xfrm>
                <a:off x="141462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6" name="Google Shape;1406;p21"/>
              <p:cNvCxnSpPr/>
              <p:nvPr/>
            </p:nvCxnSpPr>
            <p:spPr>
              <a:xfrm>
                <a:off x="178610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7" name="Google Shape;1407;p21"/>
              <p:cNvCxnSpPr/>
              <p:nvPr/>
            </p:nvCxnSpPr>
            <p:spPr>
              <a:xfrm>
                <a:off x="215757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1"/>
              <p:cNvCxnSpPr/>
              <p:nvPr/>
            </p:nvCxnSpPr>
            <p:spPr>
              <a:xfrm>
                <a:off x="252905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1"/>
              <p:cNvCxnSpPr/>
              <p:nvPr/>
            </p:nvCxnSpPr>
            <p:spPr>
              <a:xfrm>
                <a:off x="2900531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0" name="Google Shape;1410;p21"/>
              <p:cNvCxnSpPr/>
              <p:nvPr/>
            </p:nvCxnSpPr>
            <p:spPr>
              <a:xfrm>
                <a:off x="327200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1" name="Google Shape;1411;p21"/>
              <p:cNvCxnSpPr/>
              <p:nvPr/>
            </p:nvCxnSpPr>
            <p:spPr>
              <a:xfrm>
                <a:off x="364348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1"/>
              <p:cNvCxnSpPr/>
              <p:nvPr/>
            </p:nvCxnSpPr>
            <p:spPr>
              <a:xfrm>
                <a:off x="401496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3" name="Google Shape;1413;p21"/>
              <p:cNvCxnSpPr/>
              <p:nvPr/>
            </p:nvCxnSpPr>
            <p:spPr>
              <a:xfrm>
                <a:off x="4386437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4" name="Google Shape;1414;p21"/>
              <p:cNvCxnSpPr/>
              <p:nvPr/>
            </p:nvCxnSpPr>
            <p:spPr>
              <a:xfrm>
                <a:off x="475791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5" name="Google Shape;1415;p21"/>
              <p:cNvCxnSpPr/>
              <p:nvPr/>
            </p:nvCxnSpPr>
            <p:spPr>
              <a:xfrm>
                <a:off x="512938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6" name="Google Shape;1416;p21"/>
              <p:cNvCxnSpPr/>
              <p:nvPr/>
            </p:nvCxnSpPr>
            <p:spPr>
              <a:xfrm>
                <a:off x="550086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7" name="Google Shape;1417;p21"/>
              <p:cNvCxnSpPr/>
              <p:nvPr/>
            </p:nvCxnSpPr>
            <p:spPr>
              <a:xfrm>
                <a:off x="587234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21"/>
              <p:cNvCxnSpPr/>
              <p:nvPr/>
            </p:nvCxnSpPr>
            <p:spPr>
              <a:xfrm>
                <a:off x="624381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9" name="Google Shape;1419;p21"/>
              <p:cNvCxnSpPr/>
              <p:nvPr/>
            </p:nvCxnSpPr>
            <p:spPr>
              <a:xfrm>
                <a:off x="661529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0" name="Google Shape;1420;p21"/>
              <p:cNvCxnSpPr/>
              <p:nvPr/>
            </p:nvCxnSpPr>
            <p:spPr>
              <a:xfrm>
                <a:off x="698674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1" name="Google Shape;1421;p21"/>
              <p:cNvCxnSpPr/>
              <p:nvPr/>
            </p:nvCxnSpPr>
            <p:spPr>
              <a:xfrm>
                <a:off x="735822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2" name="Google Shape;1422;p21"/>
              <p:cNvCxnSpPr/>
              <p:nvPr/>
            </p:nvCxnSpPr>
            <p:spPr>
              <a:xfrm>
                <a:off x="772969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1"/>
              <p:cNvCxnSpPr/>
              <p:nvPr/>
            </p:nvCxnSpPr>
            <p:spPr>
              <a:xfrm>
                <a:off x="810117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1"/>
              <p:cNvCxnSpPr/>
              <p:nvPr/>
            </p:nvCxnSpPr>
            <p:spPr>
              <a:xfrm>
                <a:off x="8472650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1"/>
              <p:cNvCxnSpPr/>
              <p:nvPr/>
            </p:nvCxnSpPr>
            <p:spPr>
              <a:xfrm>
                <a:off x="8844125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1"/>
              <p:cNvCxnSpPr/>
              <p:nvPr/>
            </p:nvCxnSpPr>
            <p:spPr>
              <a:xfrm>
                <a:off x="104315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1"/>
              <p:cNvCxnSpPr/>
              <p:nvPr/>
            </p:nvCxnSpPr>
            <p:spPr>
              <a:xfrm>
                <a:off x="141462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1"/>
              <p:cNvCxnSpPr/>
              <p:nvPr/>
            </p:nvCxnSpPr>
            <p:spPr>
              <a:xfrm>
                <a:off x="178610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1"/>
              <p:cNvCxnSpPr/>
              <p:nvPr/>
            </p:nvCxnSpPr>
            <p:spPr>
              <a:xfrm>
                <a:off x="215757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1"/>
              <p:cNvCxnSpPr/>
              <p:nvPr/>
            </p:nvCxnSpPr>
            <p:spPr>
              <a:xfrm>
                <a:off x="252905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1"/>
              <p:cNvCxnSpPr/>
              <p:nvPr/>
            </p:nvCxnSpPr>
            <p:spPr>
              <a:xfrm>
                <a:off x="2900531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1"/>
              <p:cNvCxnSpPr/>
              <p:nvPr/>
            </p:nvCxnSpPr>
            <p:spPr>
              <a:xfrm>
                <a:off x="327200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1"/>
              <p:cNvCxnSpPr/>
              <p:nvPr/>
            </p:nvCxnSpPr>
            <p:spPr>
              <a:xfrm>
                <a:off x="364348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1"/>
              <p:cNvCxnSpPr/>
              <p:nvPr/>
            </p:nvCxnSpPr>
            <p:spPr>
              <a:xfrm>
                <a:off x="401496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1"/>
              <p:cNvCxnSpPr/>
              <p:nvPr/>
            </p:nvCxnSpPr>
            <p:spPr>
              <a:xfrm>
                <a:off x="4386437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1"/>
              <p:cNvCxnSpPr/>
              <p:nvPr/>
            </p:nvCxnSpPr>
            <p:spPr>
              <a:xfrm>
                <a:off x="475791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1"/>
              <p:cNvCxnSpPr/>
              <p:nvPr/>
            </p:nvCxnSpPr>
            <p:spPr>
              <a:xfrm>
                <a:off x="512938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8" name="Google Shape;1438;p21"/>
              <p:cNvCxnSpPr/>
              <p:nvPr/>
            </p:nvCxnSpPr>
            <p:spPr>
              <a:xfrm>
                <a:off x="550086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9" name="Google Shape;1439;p21"/>
              <p:cNvCxnSpPr/>
              <p:nvPr/>
            </p:nvCxnSpPr>
            <p:spPr>
              <a:xfrm>
                <a:off x="587234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1"/>
              <p:cNvCxnSpPr/>
              <p:nvPr/>
            </p:nvCxnSpPr>
            <p:spPr>
              <a:xfrm>
                <a:off x="624381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1" name="Google Shape;1441;p21"/>
              <p:cNvCxnSpPr/>
              <p:nvPr/>
            </p:nvCxnSpPr>
            <p:spPr>
              <a:xfrm>
                <a:off x="661529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2" name="Google Shape;1442;p21"/>
              <p:cNvCxnSpPr/>
              <p:nvPr/>
            </p:nvCxnSpPr>
            <p:spPr>
              <a:xfrm>
                <a:off x="698674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1"/>
              <p:cNvCxnSpPr/>
              <p:nvPr/>
            </p:nvCxnSpPr>
            <p:spPr>
              <a:xfrm>
                <a:off x="735822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1"/>
              <p:cNvCxnSpPr/>
              <p:nvPr/>
            </p:nvCxnSpPr>
            <p:spPr>
              <a:xfrm>
                <a:off x="772969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5" name="Google Shape;1445;p21"/>
              <p:cNvCxnSpPr/>
              <p:nvPr/>
            </p:nvCxnSpPr>
            <p:spPr>
              <a:xfrm>
                <a:off x="810117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6" name="Google Shape;1446;p21"/>
              <p:cNvCxnSpPr/>
              <p:nvPr/>
            </p:nvCxnSpPr>
            <p:spPr>
              <a:xfrm>
                <a:off x="150" y="1538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7" name="Google Shape;1447;p21"/>
              <p:cNvCxnSpPr/>
              <p:nvPr/>
            </p:nvCxnSpPr>
            <p:spPr>
              <a:xfrm>
                <a:off x="150" y="498312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8" name="Google Shape;1448;p21"/>
              <p:cNvCxnSpPr/>
              <p:nvPr/>
            </p:nvCxnSpPr>
            <p:spPr>
              <a:xfrm>
                <a:off x="150" y="5245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9" name="Google Shape;1449;p21"/>
              <p:cNvCxnSpPr/>
              <p:nvPr/>
            </p:nvCxnSpPr>
            <p:spPr>
              <a:xfrm>
                <a:off x="1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0" name="Google Shape;1450;p21"/>
              <p:cNvCxnSpPr/>
              <p:nvPr/>
            </p:nvCxnSpPr>
            <p:spPr>
              <a:xfrm>
                <a:off x="1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1" name="Google Shape;1451;p21"/>
              <p:cNvCxnSpPr/>
              <p:nvPr/>
            </p:nvCxnSpPr>
            <p:spPr>
              <a:xfrm>
                <a:off x="1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2" name="Google Shape;1452;p21"/>
              <p:cNvCxnSpPr/>
              <p:nvPr/>
            </p:nvCxnSpPr>
            <p:spPr>
              <a:xfrm>
                <a:off x="1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3" name="Google Shape;1453;p21"/>
              <p:cNvCxnSpPr/>
              <p:nvPr/>
            </p:nvCxnSpPr>
            <p:spPr>
              <a:xfrm>
                <a:off x="1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4" name="Google Shape;1454;p21"/>
              <p:cNvCxnSpPr/>
              <p:nvPr/>
            </p:nvCxnSpPr>
            <p:spPr>
              <a:xfrm>
                <a:off x="1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5" name="Google Shape;1455;p21"/>
              <p:cNvCxnSpPr/>
              <p:nvPr/>
            </p:nvCxnSpPr>
            <p:spPr>
              <a:xfrm>
                <a:off x="1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6" name="Google Shape;1456;p21"/>
              <p:cNvCxnSpPr/>
              <p:nvPr/>
            </p:nvCxnSpPr>
            <p:spPr>
              <a:xfrm>
                <a:off x="1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7" name="Google Shape;1457;p21"/>
              <p:cNvCxnSpPr/>
              <p:nvPr/>
            </p:nvCxnSpPr>
            <p:spPr>
              <a:xfrm>
                <a:off x="1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8" name="Google Shape;1458;p21"/>
              <p:cNvCxnSpPr/>
              <p:nvPr/>
            </p:nvCxnSpPr>
            <p:spPr>
              <a:xfrm>
                <a:off x="1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9" name="Google Shape;1459;p21"/>
              <p:cNvCxnSpPr/>
              <p:nvPr/>
            </p:nvCxnSpPr>
            <p:spPr>
              <a:xfrm>
                <a:off x="150" y="15395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21"/>
              <p:cNvCxnSpPr/>
              <p:nvPr/>
            </p:nvCxnSpPr>
            <p:spPr>
              <a:xfrm>
                <a:off x="84726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21"/>
              <p:cNvCxnSpPr/>
              <p:nvPr/>
            </p:nvCxnSpPr>
            <p:spPr>
              <a:xfrm>
                <a:off x="84726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21"/>
              <p:cNvCxnSpPr/>
              <p:nvPr/>
            </p:nvCxnSpPr>
            <p:spPr>
              <a:xfrm>
                <a:off x="84726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21"/>
              <p:cNvCxnSpPr/>
              <p:nvPr/>
            </p:nvCxnSpPr>
            <p:spPr>
              <a:xfrm>
                <a:off x="84726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21"/>
              <p:cNvCxnSpPr/>
              <p:nvPr/>
            </p:nvCxnSpPr>
            <p:spPr>
              <a:xfrm>
                <a:off x="84726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21"/>
              <p:cNvCxnSpPr/>
              <p:nvPr/>
            </p:nvCxnSpPr>
            <p:spPr>
              <a:xfrm>
                <a:off x="84726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6" name="Google Shape;1466;p21"/>
              <p:cNvCxnSpPr/>
              <p:nvPr/>
            </p:nvCxnSpPr>
            <p:spPr>
              <a:xfrm>
                <a:off x="84726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7" name="Google Shape;1467;p21"/>
              <p:cNvCxnSpPr/>
              <p:nvPr/>
            </p:nvCxnSpPr>
            <p:spPr>
              <a:xfrm>
                <a:off x="84726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21"/>
              <p:cNvCxnSpPr/>
              <p:nvPr/>
            </p:nvCxnSpPr>
            <p:spPr>
              <a:xfrm>
                <a:off x="84726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21"/>
              <p:cNvCxnSpPr/>
              <p:nvPr/>
            </p:nvCxnSpPr>
            <p:spPr>
              <a:xfrm>
                <a:off x="84726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21"/>
              <p:cNvCxnSpPr/>
              <p:nvPr/>
            </p:nvCxnSpPr>
            <p:spPr>
              <a:xfrm>
                <a:off x="150" y="46041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71" name="Google Shape;1471;p21"/>
            <p:cNvGrpSpPr/>
            <p:nvPr/>
          </p:nvGrpSpPr>
          <p:grpSpPr>
            <a:xfrm>
              <a:off x="671089" y="159694"/>
              <a:ext cx="8173898" cy="5197676"/>
              <a:chOff x="671089" y="159694"/>
              <a:chExt cx="8173898" cy="5197676"/>
            </a:xfrm>
          </p:grpSpPr>
          <p:sp>
            <p:nvSpPr>
              <p:cNvPr id="1472" name="Google Shape;1472;p21"/>
              <p:cNvSpPr/>
              <p:nvPr/>
            </p:nvSpPr>
            <p:spPr>
              <a:xfrm>
                <a:off x="7728918" y="159694"/>
                <a:ext cx="744000" cy="371100"/>
              </a:xfrm>
              <a:prstGeom prst="rect">
                <a:avLst/>
              </a:pr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8100019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1"/>
              <p:cNvSpPr/>
              <p:nvPr/>
            </p:nvSpPr>
            <p:spPr>
              <a:xfrm>
                <a:off x="671089" y="4986269"/>
                <a:ext cx="1115100" cy="3711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1"/>
              <p:cNvSpPr/>
              <p:nvPr/>
            </p:nvSpPr>
            <p:spPr>
              <a:xfrm>
                <a:off x="8472388" y="3129078"/>
                <a:ext cx="372600" cy="371100"/>
              </a:xfrm>
              <a:prstGeom prst="rect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75" name="Google Shape;1475;p21"/>
          <p:cNvSpPr txBox="1">
            <a:spLocks noGrp="1"/>
          </p:cNvSpPr>
          <p:nvPr>
            <p:ph type="title"/>
          </p:nvPr>
        </p:nvSpPr>
        <p:spPr>
          <a:xfrm>
            <a:off x="4570925" y="527025"/>
            <a:ext cx="3903300" cy="8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76" name="Google Shape;1476;p21"/>
          <p:cNvSpPr txBox="1">
            <a:spLocks noGrp="1"/>
          </p:cNvSpPr>
          <p:nvPr>
            <p:ph type="subTitle" idx="1"/>
          </p:nvPr>
        </p:nvSpPr>
        <p:spPr>
          <a:xfrm>
            <a:off x="5022565" y="1488600"/>
            <a:ext cx="3000000" cy="13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77" name="Google Shape;1477;p21"/>
          <p:cNvSpPr>
            <a:spLocks noGrp="1"/>
          </p:cNvSpPr>
          <p:nvPr>
            <p:ph type="pic" idx="2"/>
          </p:nvPr>
        </p:nvSpPr>
        <p:spPr>
          <a:xfrm>
            <a:off x="668625" y="527025"/>
            <a:ext cx="3903300" cy="4077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8" name="Google Shape;1478;p21"/>
          <p:cNvSpPr txBox="1"/>
          <p:nvPr/>
        </p:nvSpPr>
        <p:spPr>
          <a:xfrm>
            <a:off x="5022565" y="34776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1000" b="1" u="sng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includes icons by </a:t>
            </a:r>
            <a:r>
              <a:rPr lang="en" sz="1000" b="1" u="sng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r>
              <a:rPr lang="en" sz="1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and infographics &amp; images by </a:t>
            </a:r>
            <a:r>
              <a:rPr lang="en" sz="1000" b="1" u="sng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0" name="Google Shape;1480;p22"/>
          <p:cNvGrpSpPr/>
          <p:nvPr/>
        </p:nvGrpSpPr>
        <p:grpSpPr>
          <a:xfrm>
            <a:off x="-72467" y="-3162"/>
            <a:ext cx="9216617" cy="5360532"/>
            <a:chOff x="-72467" y="-3162"/>
            <a:chExt cx="9216617" cy="5360532"/>
          </a:xfrm>
        </p:grpSpPr>
        <p:grpSp>
          <p:nvGrpSpPr>
            <p:cNvPr id="1481" name="Google Shape;1481;p22"/>
            <p:cNvGrpSpPr/>
            <p:nvPr/>
          </p:nvGrpSpPr>
          <p:grpSpPr>
            <a:xfrm>
              <a:off x="150" y="-3162"/>
              <a:ext cx="9144000" cy="5143550"/>
              <a:chOff x="150" y="-3162"/>
              <a:chExt cx="9144000" cy="5143550"/>
            </a:xfrm>
          </p:grpSpPr>
          <p:cxnSp>
            <p:nvCxnSpPr>
              <p:cNvPr id="1482" name="Google Shape;1482;p22"/>
              <p:cNvCxnSpPr/>
              <p:nvPr/>
            </p:nvCxnSpPr>
            <p:spPr>
              <a:xfrm>
                <a:off x="671675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22"/>
              <p:cNvCxnSpPr/>
              <p:nvPr/>
            </p:nvCxnSpPr>
            <p:spPr>
              <a:xfrm>
                <a:off x="300200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22"/>
              <p:cNvCxnSpPr/>
              <p:nvPr/>
            </p:nvCxnSpPr>
            <p:spPr>
              <a:xfrm>
                <a:off x="104315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5" name="Google Shape;1485;p22"/>
              <p:cNvCxnSpPr/>
              <p:nvPr/>
            </p:nvCxnSpPr>
            <p:spPr>
              <a:xfrm>
                <a:off x="141462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22"/>
              <p:cNvCxnSpPr/>
              <p:nvPr/>
            </p:nvCxnSpPr>
            <p:spPr>
              <a:xfrm>
                <a:off x="178610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22"/>
              <p:cNvCxnSpPr/>
              <p:nvPr/>
            </p:nvCxnSpPr>
            <p:spPr>
              <a:xfrm>
                <a:off x="215757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22"/>
              <p:cNvCxnSpPr/>
              <p:nvPr/>
            </p:nvCxnSpPr>
            <p:spPr>
              <a:xfrm>
                <a:off x="252905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22"/>
              <p:cNvCxnSpPr/>
              <p:nvPr/>
            </p:nvCxnSpPr>
            <p:spPr>
              <a:xfrm>
                <a:off x="2900531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22"/>
              <p:cNvCxnSpPr/>
              <p:nvPr/>
            </p:nvCxnSpPr>
            <p:spPr>
              <a:xfrm>
                <a:off x="327200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22"/>
              <p:cNvCxnSpPr/>
              <p:nvPr/>
            </p:nvCxnSpPr>
            <p:spPr>
              <a:xfrm>
                <a:off x="364348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2" name="Google Shape;1492;p22"/>
              <p:cNvCxnSpPr/>
              <p:nvPr/>
            </p:nvCxnSpPr>
            <p:spPr>
              <a:xfrm>
                <a:off x="401496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3" name="Google Shape;1493;p22"/>
              <p:cNvCxnSpPr/>
              <p:nvPr/>
            </p:nvCxnSpPr>
            <p:spPr>
              <a:xfrm>
                <a:off x="4386437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4" name="Google Shape;1494;p22"/>
              <p:cNvCxnSpPr/>
              <p:nvPr/>
            </p:nvCxnSpPr>
            <p:spPr>
              <a:xfrm>
                <a:off x="475791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5" name="Google Shape;1495;p22"/>
              <p:cNvCxnSpPr/>
              <p:nvPr/>
            </p:nvCxnSpPr>
            <p:spPr>
              <a:xfrm>
                <a:off x="512938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6" name="Google Shape;1496;p22"/>
              <p:cNvCxnSpPr/>
              <p:nvPr/>
            </p:nvCxnSpPr>
            <p:spPr>
              <a:xfrm>
                <a:off x="550086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7" name="Google Shape;1497;p22"/>
              <p:cNvCxnSpPr/>
              <p:nvPr/>
            </p:nvCxnSpPr>
            <p:spPr>
              <a:xfrm>
                <a:off x="587234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22"/>
              <p:cNvCxnSpPr/>
              <p:nvPr/>
            </p:nvCxnSpPr>
            <p:spPr>
              <a:xfrm>
                <a:off x="624381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9" name="Google Shape;1499;p22"/>
              <p:cNvCxnSpPr/>
              <p:nvPr/>
            </p:nvCxnSpPr>
            <p:spPr>
              <a:xfrm>
                <a:off x="661529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0" name="Google Shape;1500;p22"/>
              <p:cNvCxnSpPr/>
              <p:nvPr/>
            </p:nvCxnSpPr>
            <p:spPr>
              <a:xfrm>
                <a:off x="698674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1" name="Google Shape;1501;p22"/>
              <p:cNvCxnSpPr/>
              <p:nvPr/>
            </p:nvCxnSpPr>
            <p:spPr>
              <a:xfrm>
                <a:off x="735822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22"/>
              <p:cNvCxnSpPr/>
              <p:nvPr/>
            </p:nvCxnSpPr>
            <p:spPr>
              <a:xfrm>
                <a:off x="772969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3" name="Google Shape;1503;p22"/>
              <p:cNvCxnSpPr/>
              <p:nvPr/>
            </p:nvCxnSpPr>
            <p:spPr>
              <a:xfrm>
                <a:off x="810117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4" name="Google Shape;1504;p22"/>
              <p:cNvCxnSpPr/>
              <p:nvPr/>
            </p:nvCxnSpPr>
            <p:spPr>
              <a:xfrm>
                <a:off x="8472650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5" name="Google Shape;1505;p22"/>
              <p:cNvCxnSpPr/>
              <p:nvPr/>
            </p:nvCxnSpPr>
            <p:spPr>
              <a:xfrm>
                <a:off x="8844125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6" name="Google Shape;1506;p22"/>
              <p:cNvCxnSpPr/>
              <p:nvPr/>
            </p:nvCxnSpPr>
            <p:spPr>
              <a:xfrm>
                <a:off x="104315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7" name="Google Shape;1507;p22"/>
              <p:cNvCxnSpPr/>
              <p:nvPr/>
            </p:nvCxnSpPr>
            <p:spPr>
              <a:xfrm>
                <a:off x="141462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8" name="Google Shape;1508;p22"/>
              <p:cNvCxnSpPr/>
              <p:nvPr/>
            </p:nvCxnSpPr>
            <p:spPr>
              <a:xfrm>
                <a:off x="178610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9" name="Google Shape;1509;p22"/>
              <p:cNvCxnSpPr/>
              <p:nvPr/>
            </p:nvCxnSpPr>
            <p:spPr>
              <a:xfrm>
                <a:off x="215757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0" name="Google Shape;1510;p22"/>
              <p:cNvCxnSpPr/>
              <p:nvPr/>
            </p:nvCxnSpPr>
            <p:spPr>
              <a:xfrm>
                <a:off x="252905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1" name="Google Shape;1511;p22"/>
              <p:cNvCxnSpPr/>
              <p:nvPr/>
            </p:nvCxnSpPr>
            <p:spPr>
              <a:xfrm>
                <a:off x="2900531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22"/>
              <p:cNvCxnSpPr/>
              <p:nvPr/>
            </p:nvCxnSpPr>
            <p:spPr>
              <a:xfrm>
                <a:off x="327200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3" name="Google Shape;1513;p22"/>
              <p:cNvCxnSpPr/>
              <p:nvPr/>
            </p:nvCxnSpPr>
            <p:spPr>
              <a:xfrm>
                <a:off x="364348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4" name="Google Shape;1514;p22"/>
              <p:cNvCxnSpPr/>
              <p:nvPr/>
            </p:nvCxnSpPr>
            <p:spPr>
              <a:xfrm>
                <a:off x="401496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5" name="Google Shape;1515;p22"/>
              <p:cNvCxnSpPr/>
              <p:nvPr/>
            </p:nvCxnSpPr>
            <p:spPr>
              <a:xfrm>
                <a:off x="4386437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6" name="Google Shape;1516;p22"/>
              <p:cNvCxnSpPr/>
              <p:nvPr/>
            </p:nvCxnSpPr>
            <p:spPr>
              <a:xfrm>
                <a:off x="475791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7" name="Google Shape;1517;p22"/>
              <p:cNvCxnSpPr/>
              <p:nvPr/>
            </p:nvCxnSpPr>
            <p:spPr>
              <a:xfrm>
                <a:off x="512938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8" name="Google Shape;1518;p22"/>
              <p:cNvCxnSpPr/>
              <p:nvPr/>
            </p:nvCxnSpPr>
            <p:spPr>
              <a:xfrm>
                <a:off x="550086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9" name="Google Shape;1519;p22"/>
              <p:cNvCxnSpPr/>
              <p:nvPr/>
            </p:nvCxnSpPr>
            <p:spPr>
              <a:xfrm>
                <a:off x="587234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0" name="Google Shape;1520;p22"/>
              <p:cNvCxnSpPr/>
              <p:nvPr/>
            </p:nvCxnSpPr>
            <p:spPr>
              <a:xfrm>
                <a:off x="624381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1" name="Google Shape;1521;p22"/>
              <p:cNvCxnSpPr/>
              <p:nvPr/>
            </p:nvCxnSpPr>
            <p:spPr>
              <a:xfrm>
                <a:off x="661529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2" name="Google Shape;1522;p22"/>
              <p:cNvCxnSpPr/>
              <p:nvPr/>
            </p:nvCxnSpPr>
            <p:spPr>
              <a:xfrm>
                <a:off x="698674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3" name="Google Shape;1523;p22"/>
              <p:cNvCxnSpPr/>
              <p:nvPr/>
            </p:nvCxnSpPr>
            <p:spPr>
              <a:xfrm>
                <a:off x="735822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4" name="Google Shape;1524;p22"/>
              <p:cNvCxnSpPr/>
              <p:nvPr/>
            </p:nvCxnSpPr>
            <p:spPr>
              <a:xfrm>
                <a:off x="772969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5" name="Google Shape;1525;p22"/>
              <p:cNvCxnSpPr/>
              <p:nvPr/>
            </p:nvCxnSpPr>
            <p:spPr>
              <a:xfrm>
                <a:off x="810117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6" name="Google Shape;1526;p22"/>
              <p:cNvCxnSpPr/>
              <p:nvPr/>
            </p:nvCxnSpPr>
            <p:spPr>
              <a:xfrm>
                <a:off x="150" y="1538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7" name="Google Shape;1527;p22"/>
              <p:cNvCxnSpPr/>
              <p:nvPr/>
            </p:nvCxnSpPr>
            <p:spPr>
              <a:xfrm>
                <a:off x="150" y="498312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8" name="Google Shape;1528;p22"/>
              <p:cNvCxnSpPr/>
              <p:nvPr/>
            </p:nvCxnSpPr>
            <p:spPr>
              <a:xfrm>
                <a:off x="150" y="5245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9" name="Google Shape;1529;p22"/>
              <p:cNvCxnSpPr/>
              <p:nvPr/>
            </p:nvCxnSpPr>
            <p:spPr>
              <a:xfrm>
                <a:off x="1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0" name="Google Shape;1530;p22"/>
              <p:cNvCxnSpPr/>
              <p:nvPr/>
            </p:nvCxnSpPr>
            <p:spPr>
              <a:xfrm>
                <a:off x="1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1" name="Google Shape;1531;p22"/>
              <p:cNvCxnSpPr/>
              <p:nvPr/>
            </p:nvCxnSpPr>
            <p:spPr>
              <a:xfrm>
                <a:off x="1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2" name="Google Shape;1532;p22"/>
              <p:cNvCxnSpPr/>
              <p:nvPr/>
            </p:nvCxnSpPr>
            <p:spPr>
              <a:xfrm>
                <a:off x="1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3" name="Google Shape;1533;p22"/>
              <p:cNvCxnSpPr/>
              <p:nvPr/>
            </p:nvCxnSpPr>
            <p:spPr>
              <a:xfrm>
                <a:off x="1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4" name="Google Shape;1534;p22"/>
              <p:cNvCxnSpPr/>
              <p:nvPr/>
            </p:nvCxnSpPr>
            <p:spPr>
              <a:xfrm>
                <a:off x="1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5" name="Google Shape;1535;p22"/>
              <p:cNvCxnSpPr/>
              <p:nvPr/>
            </p:nvCxnSpPr>
            <p:spPr>
              <a:xfrm>
                <a:off x="1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6" name="Google Shape;1536;p22"/>
              <p:cNvCxnSpPr/>
              <p:nvPr/>
            </p:nvCxnSpPr>
            <p:spPr>
              <a:xfrm>
                <a:off x="1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7" name="Google Shape;1537;p22"/>
              <p:cNvCxnSpPr/>
              <p:nvPr/>
            </p:nvCxnSpPr>
            <p:spPr>
              <a:xfrm>
                <a:off x="1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8" name="Google Shape;1538;p22"/>
              <p:cNvCxnSpPr/>
              <p:nvPr/>
            </p:nvCxnSpPr>
            <p:spPr>
              <a:xfrm>
                <a:off x="1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9" name="Google Shape;1539;p22"/>
              <p:cNvCxnSpPr/>
              <p:nvPr/>
            </p:nvCxnSpPr>
            <p:spPr>
              <a:xfrm>
                <a:off x="150" y="15395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0" name="Google Shape;1540;p22"/>
              <p:cNvCxnSpPr/>
              <p:nvPr/>
            </p:nvCxnSpPr>
            <p:spPr>
              <a:xfrm>
                <a:off x="84726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1" name="Google Shape;1541;p22"/>
              <p:cNvCxnSpPr/>
              <p:nvPr/>
            </p:nvCxnSpPr>
            <p:spPr>
              <a:xfrm>
                <a:off x="84726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2" name="Google Shape;1542;p22"/>
              <p:cNvCxnSpPr/>
              <p:nvPr/>
            </p:nvCxnSpPr>
            <p:spPr>
              <a:xfrm>
                <a:off x="84726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3" name="Google Shape;1543;p22"/>
              <p:cNvCxnSpPr/>
              <p:nvPr/>
            </p:nvCxnSpPr>
            <p:spPr>
              <a:xfrm>
                <a:off x="84726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4" name="Google Shape;1544;p22"/>
              <p:cNvCxnSpPr/>
              <p:nvPr/>
            </p:nvCxnSpPr>
            <p:spPr>
              <a:xfrm>
                <a:off x="84726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5" name="Google Shape;1545;p22"/>
              <p:cNvCxnSpPr/>
              <p:nvPr/>
            </p:nvCxnSpPr>
            <p:spPr>
              <a:xfrm>
                <a:off x="84726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6" name="Google Shape;1546;p22"/>
              <p:cNvCxnSpPr/>
              <p:nvPr/>
            </p:nvCxnSpPr>
            <p:spPr>
              <a:xfrm>
                <a:off x="84726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7" name="Google Shape;1547;p22"/>
              <p:cNvCxnSpPr/>
              <p:nvPr/>
            </p:nvCxnSpPr>
            <p:spPr>
              <a:xfrm>
                <a:off x="84726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8" name="Google Shape;1548;p22"/>
              <p:cNvCxnSpPr/>
              <p:nvPr/>
            </p:nvCxnSpPr>
            <p:spPr>
              <a:xfrm>
                <a:off x="84726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9" name="Google Shape;1549;p22"/>
              <p:cNvCxnSpPr/>
              <p:nvPr/>
            </p:nvCxnSpPr>
            <p:spPr>
              <a:xfrm>
                <a:off x="84726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0" name="Google Shape;1550;p22"/>
              <p:cNvCxnSpPr/>
              <p:nvPr/>
            </p:nvCxnSpPr>
            <p:spPr>
              <a:xfrm>
                <a:off x="150" y="46041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51" name="Google Shape;1551;p22"/>
            <p:cNvGrpSpPr/>
            <p:nvPr/>
          </p:nvGrpSpPr>
          <p:grpSpPr>
            <a:xfrm>
              <a:off x="-72467" y="159694"/>
              <a:ext cx="8917455" cy="5197676"/>
              <a:chOff x="-72467" y="159694"/>
              <a:chExt cx="8917455" cy="5197676"/>
            </a:xfrm>
          </p:grpSpPr>
          <p:sp>
            <p:nvSpPr>
              <p:cNvPr id="1552" name="Google Shape;1552;p22"/>
              <p:cNvSpPr/>
              <p:nvPr/>
            </p:nvSpPr>
            <p:spPr>
              <a:xfrm>
                <a:off x="7728918" y="159694"/>
                <a:ext cx="744000" cy="371100"/>
              </a:xfrm>
              <a:prstGeom prst="rect">
                <a:avLst/>
              </a:pr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8100019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22"/>
              <p:cNvSpPr/>
              <p:nvPr/>
            </p:nvSpPr>
            <p:spPr>
              <a:xfrm>
                <a:off x="671089" y="4986269"/>
                <a:ext cx="1115100" cy="3711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2"/>
              <p:cNvSpPr/>
              <p:nvPr/>
            </p:nvSpPr>
            <p:spPr>
              <a:xfrm>
                <a:off x="8472388" y="3129078"/>
                <a:ext cx="372600" cy="371100"/>
              </a:xfrm>
              <a:prstGeom prst="rect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22"/>
              <p:cNvSpPr/>
              <p:nvPr/>
            </p:nvSpPr>
            <p:spPr>
              <a:xfrm>
                <a:off x="-72467" y="2014650"/>
                <a:ext cx="744000" cy="371100"/>
              </a:xfrm>
              <a:prstGeom prst="rect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oogle Shape;1557;p23"/>
          <p:cNvGrpSpPr/>
          <p:nvPr/>
        </p:nvGrpSpPr>
        <p:grpSpPr>
          <a:xfrm>
            <a:off x="150" y="-217244"/>
            <a:ext cx="9216563" cy="5357631"/>
            <a:chOff x="150" y="-217244"/>
            <a:chExt cx="9216563" cy="5357631"/>
          </a:xfrm>
        </p:grpSpPr>
        <p:grpSp>
          <p:nvGrpSpPr>
            <p:cNvPr id="1558" name="Google Shape;1558;p23"/>
            <p:cNvGrpSpPr/>
            <p:nvPr/>
          </p:nvGrpSpPr>
          <p:grpSpPr>
            <a:xfrm>
              <a:off x="150" y="-3162"/>
              <a:ext cx="9144000" cy="5143550"/>
              <a:chOff x="150" y="-3162"/>
              <a:chExt cx="9144000" cy="5143550"/>
            </a:xfrm>
          </p:grpSpPr>
          <p:cxnSp>
            <p:nvCxnSpPr>
              <p:cNvPr id="1559" name="Google Shape;1559;p23"/>
              <p:cNvCxnSpPr/>
              <p:nvPr/>
            </p:nvCxnSpPr>
            <p:spPr>
              <a:xfrm>
                <a:off x="671675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0" name="Google Shape;1560;p23"/>
              <p:cNvCxnSpPr/>
              <p:nvPr/>
            </p:nvCxnSpPr>
            <p:spPr>
              <a:xfrm>
                <a:off x="300200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1" name="Google Shape;1561;p23"/>
              <p:cNvCxnSpPr/>
              <p:nvPr/>
            </p:nvCxnSpPr>
            <p:spPr>
              <a:xfrm>
                <a:off x="104315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2" name="Google Shape;1562;p23"/>
              <p:cNvCxnSpPr/>
              <p:nvPr/>
            </p:nvCxnSpPr>
            <p:spPr>
              <a:xfrm>
                <a:off x="141462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3" name="Google Shape;1563;p23"/>
              <p:cNvCxnSpPr/>
              <p:nvPr/>
            </p:nvCxnSpPr>
            <p:spPr>
              <a:xfrm>
                <a:off x="178610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4" name="Google Shape;1564;p23"/>
              <p:cNvCxnSpPr/>
              <p:nvPr/>
            </p:nvCxnSpPr>
            <p:spPr>
              <a:xfrm>
                <a:off x="215757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5" name="Google Shape;1565;p23"/>
              <p:cNvCxnSpPr/>
              <p:nvPr/>
            </p:nvCxnSpPr>
            <p:spPr>
              <a:xfrm>
                <a:off x="252905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6" name="Google Shape;1566;p23"/>
              <p:cNvCxnSpPr/>
              <p:nvPr/>
            </p:nvCxnSpPr>
            <p:spPr>
              <a:xfrm>
                <a:off x="2900531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7" name="Google Shape;1567;p23"/>
              <p:cNvCxnSpPr/>
              <p:nvPr/>
            </p:nvCxnSpPr>
            <p:spPr>
              <a:xfrm>
                <a:off x="327200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8" name="Google Shape;1568;p23"/>
              <p:cNvCxnSpPr/>
              <p:nvPr/>
            </p:nvCxnSpPr>
            <p:spPr>
              <a:xfrm>
                <a:off x="364348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9" name="Google Shape;1569;p23"/>
              <p:cNvCxnSpPr/>
              <p:nvPr/>
            </p:nvCxnSpPr>
            <p:spPr>
              <a:xfrm>
                <a:off x="401496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0" name="Google Shape;1570;p23"/>
              <p:cNvCxnSpPr/>
              <p:nvPr/>
            </p:nvCxnSpPr>
            <p:spPr>
              <a:xfrm>
                <a:off x="4386437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1" name="Google Shape;1571;p23"/>
              <p:cNvCxnSpPr/>
              <p:nvPr/>
            </p:nvCxnSpPr>
            <p:spPr>
              <a:xfrm>
                <a:off x="475791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2" name="Google Shape;1572;p23"/>
              <p:cNvCxnSpPr/>
              <p:nvPr/>
            </p:nvCxnSpPr>
            <p:spPr>
              <a:xfrm>
                <a:off x="512938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3" name="Google Shape;1573;p23"/>
              <p:cNvCxnSpPr/>
              <p:nvPr/>
            </p:nvCxnSpPr>
            <p:spPr>
              <a:xfrm>
                <a:off x="550086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4" name="Google Shape;1574;p23"/>
              <p:cNvCxnSpPr/>
              <p:nvPr/>
            </p:nvCxnSpPr>
            <p:spPr>
              <a:xfrm>
                <a:off x="587234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5" name="Google Shape;1575;p23"/>
              <p:cNvCxnSpPr/>
              <p:nvPr/>
            </p:nvCxnSpPr>
            <p:spPr>
              <a:xfrm>
                <a:off x="624381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6" name="Google Shape;1576;p23"/>
              <p:cNvCxnSpPr/>
              <p:nvPr/>
            </p:nvCxnSpPr>
            <p:spPr>
              <a:xfrm>
                <a:off x="661529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7" name="Google Shape;1577;p23"/>
              <p:cNvCxnSpPr/>
              <p:nvPr/>
            </p:nvCxnSpPr>
            <p:spPr>
              <a:xfrm>
                <a:off x="698674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8" name="Google Shape;1578;p23"/>
              <p:cNvCxnSpPr/>
              <p:nvPr/>
            </p:nvCxnSpPr>
            <p:spPr>
              <a:xfrm>
                <a:off x="735822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9" name="Google Shape;1579;p23"/>
              <p:cNvCxnSpPr/>
              <p:nvPr/>
            </p:nvCxnSpPr>
            <p:spPr>
              <a:xfrm>
                <a:off x="772969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0" name="Google Shape;1580;p23"/>
              <p:cNvCxnSpPr/>
              <p:nvPr/>
            </p:nvCxnSpPr>
            <p:spPr>
              <a:xfrm>
                <a:off x="810117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1" name="Google Shape;1581;p23"/>
              <p:cNvCxnSpPr/>
              <p:nvPr/>
            </p:nvCxnSpPr>
            <p:spPr>
              <a:xfrm>
                <a:off x="8472650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2" name="Google Shape;1582;p23"/>
              <p:cNvCxnSpPr/>
              <p:nvPr/>
            </p:nvCxnSpPr>
            <p:spPr>
              <a:xfrm>
                <a:off x="8844125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3" name="Google Shape;1583;p23"/>
              <p:cNvCxnSpPr/>
              <p:nvPr/>
            </p:nvCxnSpPr>
            <p:spPr>
              <a:xfrm>
                <a:off x="104315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4" name="Google Shape;1584;p23"/>
              <p:cNvCxnSpPr/>
              <p:nvPr/>
            </p:nvCxnSpPr>
            <p:spPr>
              <a:xfrm>
                <a:off x="141462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5" name="Google Shape;1585;p23"/>
              <p:cNvCxnSpPr/>
              <p:nvPr/>
            </p:nvCxnSpPr>
            <p:spPr>
              <a:xfrm>
                <a:off x="178610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6" name="Google Shape;1586;p23"/>
              <p:cNvCxnSpPr/>
              <p:nvPr/>
            </p:nvCxnSpPr>
            <p:spPr>
              <a:xfrm>
                <a:off x="215757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7" name="Google Shape;1587;p23"/>
              <p:cNvCxnSpPr/>
              <p:nvPr/>
            </p:nvCxnSpPr>
            <p:spPr>
              <a:xfrm>
                <a:off x="252905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8" name="Google Shape;1588;p23"/>
              <p:cNvCxnSpPr/>
              <p:nvPr/>
            </p:nvCxnSpPr>
            <p:spPr>
              <a:xfrm>
                <a:off x="2900531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9" name="Google Shape;1589;p23"/>
              <p:cNvCxnSpPr/>
              <p:nvPr/>
            </p:nvCxnSpPr>
            <p:spPr>
              <a:xfrm>
                <a:off x="327200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0" name="Google Shape;1590;p23"/>
              <p:cNvCxnSpPr/>
              <p:nvPr/>
            </p:nvCxnSpPr>
            <p:spPr>
              <a:xfrm>
                <a:off x="364348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1" name="Google Shape;1591;p23"/>
              <p:cNvCxnSpPr/>
              <p:nvPr/>
            </p:nvCxnSpPr>
            <p:spPr>
              <a:xfrm>
                <a:off x="401496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2" name="Google Shape;1592;p23"/>
              <p:cNvCxnSpPr/>
              <p:nvPr/>
            </p:nvCxnSpPr>
            <p:spPr>
              <a:xfrm>
                <a:off x="4386437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3" name="Google Shape;1593;p23"/>
              <p:cNvCxnSpPr/>
              <p:nvPr/>
            </p:nvCxnSpPr>
            <p:spPr>
              <a:xfrm>
                <a:off x="475791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4" name="Google Shape;1594;p23"/>
              <p:cNvCxnSpPr/>
              <p:nvPr/>
            </p:nvCxnSpPr>
            <p:spPr>
              <a:xfrm>
                <a:off x="512938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5" name="Google Shape;1595;p23"/>
              <p:cNvCxnSpPr/>
              <p:nvPr/>
            </p:nvCxnSpPr>
            <p:spPr>
              <a:xfrm>
                <a:off x="550086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6" name="Google Shape;1596;p23"/>
              <p:cNvCxnSpPr/>
              <p:nvPr/>
            </p:nvCxnSpPr>
            <p:spPr>
              <a:xfrm>
                <a:off x="587234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7" name="Google Shape;1597;p23"/>
              <p:cNvCxnSpPr/>
              <p:nvPr/>
            </p:nvCxnSpPr>
            <p:spPr>
              <a:xfrm>
                <a:off x="624381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8" name="Google Shape;1598;p23"/>
              <p:cNvCxnSpPr/>
              <p:nvPr/>
            </p:nvCxnSpPr>
            <p:spPr>
              <a:xfrm>
                <a:off x="661529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9" name="Google Shape;1599;p23"/>
              <p:cNvCxnSpPr/>
              <p:nvPr/>
            </p:nvCxnSpPr>
            <p:spPr>
              <a:xfrm>
                <a:off x="698674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0" name="Google Shape;1600;p23"/>
              <p:cNvCxnSpPr/>
              <p:nvPr/>
            </p:nvCxnSpPr>
            <p:spPr>
              <a:xfrm>
                <a:off x="735822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1" name="Google Shape;1601;p23"/>
              <p:cNvCxnSpPr/>
              <p:nvPr/>
            </p:nvCxnSpPr>
            <p:spPr>
              <a:xfrm>
                <a:off x="772969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2" name="Google Shape;1602;p23"/>
              <p:cNvCxnSpPr/>
              <p:nvPr/>
            </p:nvCxnSpPr>
            <p:spPr>
              <a:xfrm>
                <a:off x="810117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3" name="Google Shape;1603;p23"/>
              <p:cNvCxnSpPr/>
              <p:nvPr/>
            </p:nvCxnSpPr>
            <p:spPr>
              <a:xfrm>
                <a:off x="150" y="1538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4" name="Google Shape;1604;p23"/>
              <p:cNvCxnSpPr/>
              <p:nvPr/>
            </p:nvCxnSpPr>
            <p:spPr>
              <a:xfrm>
                <a:off x="150" y="498312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5" name="Google Shape;1605;p23"/>
              <p:cNvCxnSpPr/>
              <p:nvPr/>
            </p:nvCxnSpPr>
            <p:spPr>
              <a:xfrm>
                <a:off x="150" y="5245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6" name="Google Shape;1606;p23"/>
              <p:cNvCxnSpPr/>
              <p:nvPr/>
            </p:nvCxnSpPr>
            <p:spPr>
              <a:xfrm>
                <a:off x="1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7" name="Google Shape;1607;p23"/>
              <p:cNvCxnSpPr/>
              <p:nvPr/>
            </p:nvCxnSpPr>
            <p:spPr>
              <a:xfrm>
                <a:off x="1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8" name="Google Shape;1608;p23"/>
              <p:cNvCxnSpPr/>
              <p:nvPr/>
            </p:nvCxnSpPr>
            <p:spPr>
              <a:xfrm>
                <a:off x="1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9" name="Google Shape;1609;p23"/>
              <p:cNvCxnSpPr/>
              <p:nvPr/>
            </p:nvCxnSpPr>
            <p:spPr>
              <a:xfrm>
                <a:off x="1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0" name="Google Shape;1610;p23"/>
              <p:cNvCxnSpPr/>
              <p:nvPr/>
            </p:nvCxnSpPr>
            <p:spPr>
              <a:xfrm>
                <a:off x="1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1" name="Google Shape;1611;p23"/>
              <p:cNvCxnSpPr/>
              <p:nvPr/>
            </p:nvCxnSpPr>
            <p:spPr>
              <a:xfrm>
                <a:off x="1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2" name="Google Shape;1612;p23"/>
              <p:cNvCxnSpPr/>
              <p:nvPr/>
            </p:nvCxnSpPr>
            <p:spPr>
              <a:xfrm>
                <a:off x="1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3" name="Google Shape;1613;p23"/>
              <p:cNvCxnSpPr/>
              <p:nvPr/>
            </p:nvCxnSpPr>
            <p:spPr>
              <a:xfrm>
                <a:off x="1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4" name="Google Shape;1614;p23"/>
              <p:cNvCxnSpPr/>
              <p:nvPr/>
            </p:nvCxnSpPr>
            <p:spPr>
              <a:xfrm>
                <a:off x="1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5" name="Google Shape;1615;p23"/>
              <p:cNvCxnSpPr/>
              <p:nvPr/>
            </p:nvCxnSpPr>
            <p:spPr>
              <a:xfrm>
                <a:off x="1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6" name="Google Shape;1616;p23"/>
              <p:cNvCxnSpPr/>
              <p:nvPr/>
            </p:nvCxnSpPr>
            <p:spPr>
              <a:xfrm>
                <a:off x="150" y="15395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7" name="Google Shape;1617;p23"/>
              <p:cNvCxnSpPr/>
              <p:nvPr/>
            </p:nvCxnSpPr>
            <p:spPr>
              <a:xfrm>
                <a:off x="84726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8" name="Google Shape;1618;p23"/>
              <p:cNvCxnSpPr/>
              <p:nvPr/>
            </p:nvCxnSpPr>
            <p:spPr>
              <a:xfrm>
                <a:off x="84726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9" name="Google Shape;1619;p23"/>
              <p:cNvCxnSpPr/>
              <p:nvPr/>
            </p:nvCxnSpPr>
            <p:spPr>
              <a:xfrm>
                <a:off x="84726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0" name="Google Shape;1620;p23"/>
              <p:cNvCxnSpPr/>
              <p:nvPr/>
            </p:nvCxnSpPr>
            <p:spPr>
              <a:xfrm>
                <a:off x="84726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1" name="Google Shape;1621;p23"/>
              <p:cNvCxnSpPr/>
              <p:nvPr/>
            </p:nvCxnSpPr>
            <p:spPr>
              <a:xfrm>
                <a:off x="84726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2" name="Google Shape;1622;p23"/>
              <p:cNvCxnSpPr/>
              <p:nvPr/>
            </p:nvCxnSpPr>
            <p:spPr>
              <a:xfrm>
                <a:off x="84726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3" name="Google Shape;1623;p23"/>
              <p:cNvCxnSpPr/>
              <p:nvPr/>
            </p:nvCxnSpPr>
            <p:spPr>
              <a:xfrm>
                <a:off x="84726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4" name="Google Shape;1624;p23"/>
              <p:cNvCxnSpPr/>
              <p:nvPr/>
            </p:nvCxnSpPr>
            <p:spPr>
              <a:xfrm>
                <a:off x="84726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5" name="Google Shape;1625;p23"/>
              <p:cNvCxnSpPr/>
              <p:nvPr/>
            </p:nvCxnSpPr>
            <p:spPr>
              <a:xfrm>
                <a:off x="84726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6" name="Google Shape;1626;p23"/>
              <p:cNvCxnSpPr/>
              <p:nvPr/>
            </p:nvCxnSpPr>
            <p:spPr>
              <a:xfrm>
                <a:off x="84726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7" name="Google Shape;1627;p23"/>
              <p:cNvCxnSpPr/>
              <p:nvPr/>
            </p:nvCxnSpPr>
            <p:spPr>
              <a:xfrm>
                <a:off x="150" y="46041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28" name="Google Shape;1628;p23"/>
            <p:cNvGrpSpPr/>
            <p:nvPr/>
          </p:nvGrpSpPr>
          <p:grpSpPr>
            <a:xfrm>
              <a:off x="299042" y="-217244"/>
              <a:ext cx="8917671" cy="5199976"/>
              <a:chOff x="299042" y="-217244"/>
              <a:chExt cx="8917671" cy="5199976"/>
            </a:xfrm>
          </p:grpSpPr>
          <p:sp>
            <p:nvSpPr>
              <p:cNvPr id="1629" name="Google Shape;1629;p23"/>
              <p:cNvSpPr/>
              <p:nvPr/>
            </p:nvSpPr>
            <p:spPr>
              <a:xfrm>
                <a:off x="670493" y="-217244"/>
                <a:ext cx="744000" cy="371100"/>
              </a:xfrm>
              <a:prstGeom prst="rect">
                <a:avLst/>
              </a:pr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8100019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3"/>
              <p:cNvSpPr/>
              <p:nvPr/>
            </p:nvSpPr>
            <p:spPr>
              <a:xfrm>
                <a:off x="4757327" y="4611632"/>
                <a:ext cx="1115100" cy="3711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3"/>
              <p:cNvSpPr/>
              <p:nvPr/>
            </p:nvSpPr>
            <p:spPr>
              <a:xfrm>
                <a:off x="8844113" y="1268503"/>
                <a:ext cx="372600" cy="371100"/>
              </a:xfrm>
              <a:prstGeom prst="rect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3"/>
              <p:cNvSpPr/>
              <p:nvPr/>
            </p:nvSpPr>
            <p:spPr>
              <a:xfrm>
                <a:off x="299042" y="4240303"/>
                <a:ext cx="372600" cy="371100"/>
              </a:xfrm>
              <a:prstGeom prst="rect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3"/>
              <p:cNvSpPr/>
              <p:nvPr/>
            </p:nvSpPr>
            <p:spPr>
              <a:xfrm>
                <a:off x="8100393" y="3872031"/>
                <a:ext cx="744000" cy="371100"/>
              </a:xfrm>
              <a:prstGeom prst="rect">
                <a:avLst/>
              </a:pr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8100019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"/>
          <p:cNvSpPr txBox="1">
            <a:spLocks noGrp="1"/>
          </p:cNvSpPr>
          <p:nvPr>
            <p:ph type="title"/>
          </p:nvPr>
        </p:nvSpPr>
        <p:spPr>
          <a:xfrm>
            <a:off x="668625" y="527025"/>
            <a:ext cx="7806900" cy="6243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6"/>
          <p:cNvGrpSpPr/>
          <p:nvPr/>
        </p:nvGrpSpPr>
        <p:grpSpPr>
          <a:xfrm>
            <a:off x="150" y="-3162"/>
            <a:ext cx="9144000" cy="5143550"/>
            <a:chOff x="150" y="-3162"/>
            <a:chExt cx="9144000" cy="5143550"/>
          </a:xfrm>
        </p:grpSpPr>
        <p:grpSp>
          <p:nvGrpSpPr>
            <p:cNvPr id="334" name="Google Shape;334;p6"/>
            <p:cNvGrpSpPr/>
            <p:nvPr/>
          </p:nvGrpSpPr>
          <p:grpSpPr>
            <a:xfrm>
              <a:off x="150" y="-3162"/>
              <a:ext cx="9144000" cy="5143550"/>
              <a:chOff x="150" y="-3162"/>
              <a:chExt cx="9144000" cy="5143550"/>
            </a:xfrm>
          </p:grpSpPr>
          <p:cxnSp>
            <p:nvCxnSpPr>
              <p:cNvPr id="335" name="Google Shape;335;p6"/>
              <p:cNvCxnSpPr/>
              <p:nvPr/>
            </p:nvCxnSpPr>
            <p:spPr>
              <a:xfrm>
                <a:off x="671675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Google Shape;336;p6"/>
              <p:cNvCxnSpPr/>
              <p:nvPr/>
            </p:nvCxnSpPr>
            <p:spPr>
              <a:xfrm>
                <a:off x="300200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6"/>
              <p:cNvCxnSpPr/>
              <p:nvPr/>
            </p:nvCxnSpPr>
            <p:spPr>
              <a:xfrm>
                <a:off x="104315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6"/>
              <p:cNvCxnSpPr/>
              <p:nvPr/>
            </p:nvCxnSpPr>
            <p:spPr>
              <a:xfrm>
                <a:off x="141462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6"/>
              <p:cNvCxnSpPr/>
              <p:nvPr/>
            </p:nvCxnSpPr>
            <p:spPr>
              <a:xfrm>
                <a:off x="178610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6"/>
              <p:cNvCxnSpPr/>
              <p:nvPr/>
            </p:nvCxnSpPr>
            <p:spPr>
              <a:xfrm>
                <a:off x="215757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6"/>
              <p:cNvCxnSpPr/>
              <p:nvPr/>
            </p:nvCxnSpPr>
            <p:spPr>
              <a:xfrm>
                <a:off x="252905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/>
              <p:nvPr/>
            </p:nvCxnSpPr>
            <p:spPr>
              <a:xfrm>
                <a:off x="2900531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/>
              <p:nvPr/>
            </p:nvCxnSpPr>
            <p:spPr>
              <a:xfrm>
                <a:off x="327200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/>
              <p:nvPr/>
            </p:nvCxnSpPr>
            <p:spPr>
              <a:xfrm>
                <a:off x="364348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/>
              <p:nvPr/>
            </p:nvCxnSpPr>
            <p:spPr>
              <a:xfrm>
                <a:off x="401496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/>
              <p:nvPr/>
            </p:nvCxnSpPr>
            <p:spPr>
              <a:xfrm>
                <a:off x="4386437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/>
              <p:nvPr/>
            </p:nvCxnSpPr>
            <p:spPr>
              <a:xfrm>
                <a:off x="475791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/>
              <p:nvPr/>
            </p:nvCxnSpPr>
            <p:spPr>
              <a:xfrm>
                <a:off x="512938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/>
              <p:nvPr/>
            </p:nvCxnSpPr>
            <p:spPr>
              <a:xfrm>
                <a:off x="550086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/>
              <p:nvPr/>
            </p:nvCxnSpPr>
            <p:spPr>
              <a:xfrm>
                <a:off x="587234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6"/>
              <p:cNvCxnSpPr/>
              <p:nvPr/>
            </p:nvCxnSpPr>
            <p:spPr>
              <a:xfrm>
                <a:off x="624381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6"/>
              <p:cNvCxnSpPr/>
              <p:nvPr/>
            </p:nvCxnSpPr>
            <p:spPr>
              <a:xfrm>
                <a:off x="661529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/>
              <p:nvPr/>
            </p:nvCxnSpPr>
            <p:spPr>
              <a:xfrm>
                <a:off x="698674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6"/>
              <p:cNvCxnSpPr/>
              <p:nvPr/>
            </p:nvCxnSpPr>
            <p:spPr>
              <a:xfrm>
                <a:off x="735822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6"/>
              <p:cNvCxnSpPr/>
              <p:nvPr/>
            </p:nvCxnSpPr>
            <p:spPr>
              <a:xfrm>
                <a:off x="772969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/>
              <p:nvPr/>
            </p:nvCxnSpPr>
            <p:spPr>
              <a:xfrm>
                <a:off x="810117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/>
              <p:nvPr/>
            </p:nvCxnSpPr>
            <p:spPr>
              <a:xfrm>
                <a:off x="8472650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/>
              <p:nvPr/>
            </p:nvCxnSpPr>
            <p:spPr>
              <a:xfrm>
                <a:off x="8844125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/>
              <p:nvPr/>
            </p:nvCxnSpPr>
            <p:spPr>
              <a:xfrm>
                <a:off x="104315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6"/>
              <p:cNvCxnSpPr/>
              <p:nvPr/>
            </p:nvCxnSpPr>
            <p:spPr>
              <a:xfrm>
                <a:off x="141462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6"/>
              <p:cNvCxnSpPr/>
              <p:nvPr/>
            </p:nvCxnSpPr>
            <p:spPr>
              <a:xfrm>
                <a:off x="178610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6"/>
              <p:cNvCxnSpPr/>
              <p:nvPr/>
            </p:nvCxnSpPr>
            <p:spPr>
              <a:xfrm>
                <a:off x="215757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6"/>
              <p:cNvCxnSpPr/>
              <p:nvPr/>
            </p:nvCxnSpPr>
            <p:spPr>
              <a:xfrm>
                <a:off x="252905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6"/>
              <p:cNvCxnSpPr/>
              <p:nvPr/>
            </p:nvCxnSpPr>
            <p:spPr>
              <a:xfrm>
                <a:off x="2900531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6"/>
              <p:cNvCxnSpPr/>
              <p:nvPr/>
            </p:nvCxnSpPr>
            <p:spPr>
              <a:xfrm>
                <a:off x="327200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6"/>
              <p:cNvCxnSpPr/>
              <p:nvPr/>
            </p:nvCxnSpPr>
            <p:spPr>
              <a:xfrm>
                <a:off x="364348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6"/>
              <p:cNvCxnSpPr/>
              <p:nvPr/>
            </p:nvCxnSpPr>
            <p:spPr>
              <a:xfrm>
                <a:off x="401496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6"/>
              <p:cNvCxnSpPr/>
              <p:nvPr/>
            </p:nvCxnSpPr>
            <p:spPr>
              <a:xfrm>
                <a:off x="4386437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6"/>
              <p:cNvCxnSpPr/>
              <p:nvPr/>
            </p:nvCxnSpPr>
            <p:spPr>
              <a:xfrm>
                <a:off x="475791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6"/>
              <p:cNvCxnSpPr/>
              <p:nvPr/>
            </p:nvCxnSpPr>
            <p:spPr>
              <a:xfrm>
                <a:off x="512938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6"/>
              <p:cNvCxnSpPr/>
              <p:nvPr/>
            </p:nvCxnSpPr>
            <p:spPr>
              <a:xfrm>
                <a:off x="550086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6"/>
              <p:cNvCxnSpPr/>
              <p:nvPr/>
            </p:nvCxnSpPr>
            <p:spPr>
              <a:xfrm>
                <a:off x="587234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6"/>
              <p:cNvCxnSpPr/>
              <p:nvPr/>
            </p:nvCxnSpPr>
            <p:spPr>
              <a:xfrm>
                <a:off x="624381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6"/>
              <p:cNvCxnSpPr/>
              <p:nvPr/>
            </p:nvCxnSpPr>
            <p:spPr>
              <a:xfrm>
                <a:off x="661529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6"/>
              <p:cNvCxnSpPr/>
              <p:nvPr/>
            </p:nvCxnSpPr>
            <p:spPr>
              <a:xfrm>
                <a:off x="698674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6"/>
              <p:cNvCxnSpPr/>
              <p:nvPr/>
            </p:nvCxnSpPr>
            <p:spPr>
              <a:xfrm>
                <a:off x="735822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6"/>
              <p:cNvCxnSpPr/>
              <p:nvPr/>
            </p:nvCxnSpPr>
            <p:spPr>
              <a:xfrm>
                <a:off x="772969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6"/>
              <p:cNvCxnSpPr/>
              <p:nvPr/>
            </p:nvCxnSpPr>
            <p:spPr>
              <a:xfrm>
                <a:off x="810117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6"/>
              <p:cNvCxnSpPr/>
              <p:nvPr/>
            </p:nvCxnSpPr>
            <p:spPr>
              <a:xfrm>
                <a:off x="150" y="1538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6"/>
              <p:cNvCxnSpPr/>
              <p:nvPr/>
            </p:nvCxnSpPr>
            <p:spPr>
              <a:xfrm>
                <a:off x="150" y="498312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" name="Google Shape;381;p6"/>
              <p:cNvCxnSpPr/>
              <p:nvPr/>
            </p:nvCxnSpPr>
            <p:spPr>
              <a:xfrm>
                <a:off x="150" y="5245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Google Shape;382;p6"/>
              <p:cNvCxnSpPr/>
              <p:nvPr/>
            </p:nvCxnSpPr>
            <p:spPr>
              <a:xfrm>
                <a:off x="1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" name="Google Shape;383;p6"/>
              <p:cNvCxnSpPr/>
              <p:nvPr/>
            </p:nvCxnSpPr>
            <p:spPr>
              <a:xfrm>
                <a:off x="1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6"/>
              <p:cNvCxnSpPr/>
              <p:nvPr/>
            </p:nvCxnSpPr>
            <p:spPr>
              <a:xfrm>
                <a:off x="1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6"/>
              <p:cNvCxnSpPr/>
              <p:nvPr/>
            </p:nvCxnSpPr>
            <p:spPr>
              <a:xfrm>
                <a:off x="1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6"/>
              <p:cNvCxnSpPr/>
              <p:nvPr/>
            </p:nvCxnSpPr>
            <p:spPr>
              <a:xfrm>
                <a:off x="1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6"/>
              <p:cNvCxnSpPr/>
              <p:nvPr/>
            </p:nvCxnSpPr>
            <p:spPr>
              <a:xfrm>
                <a:off x="1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6"/>
              <p:cNvCxnSpPr/>
              <p:nvPr/>
            </p:nvCxnSpPr>
            <p:spPr>
              <a:xfrm>
                <a:off x="1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Google Shape;389;p6"/>
              <p:cNvCxnSpPr/>
              <p:nvPr/>
            </p:nvCxnSpPr>
            <p:spPr>
              <a:xfrm>
                <a:off x="1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6"/>
              <p:cNvCxnSpPr/>
              <p:nvPr/>
            </p:nvCxnSpPr>
            <p:spPr>
              <a:xfrm>
                <a:off x="1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6"/>
              <p:cNvCxnSpPr/>
              <p:nvPr/>
            </p:nvCxnSpPr>
            <p:spPr>
              <a:xfrm>
                <a:off x="1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6"/>
              <p:cNvCxnSpPr/>
              <p:nvPr/>
            </p:nvCxnSpPr>
            <p:spPr>
              <a:xfrm>
                <a:off x="150" y="15395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6"/>
              <p:cNvCxnSpPr/>
              <p:nvPr/>
            </p:nvCxnSpPr>
            <p:spPr>
              <a:xfrm>
                <a:off x="84726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6"/>
              <p:cNvCxnSpPr/>
              <p:nvPr/>
            </p:nvCxnSpPr>
            <p:spPr>
              <a:xfrm>
                <a:off x="84726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6"/>
              <p:cNvCxnSpPr/>
              <p:nvPr/>
            </p:nvCxnSpPr>
            <p:spPr>
              <a:xfrm>
                <a:off x="84726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6"/>
              <p:cNvCxnSpPr/>
              <p:nvPr/>
            </p:nvCxnSpPr>
            <p:spPr>
              <a:xfrm>
                <a:off x="84726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6"/>
              <p:cNvCxnSpPr/>
              <p:nvPr/>
            </p:nvCxnSpPr>
            <p:spPr>
              <a:xfrm>
                <a:off x="84726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6"/>
              <p:cNvCxnSpPr/>
              <p:nvPr/>
            </p:nvCxnSpPr>
            <p:spPr>
              <a:xfrm>
                <a:off x="84726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6"/>
              <p:cNvCxnSpPr/>
              <p:nvPr/>
            </p:nvCxnSpPr>
            <p:spPr>
              <a:xfrm>
                <a:off x="84726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6"/>
              <p:cNvCxnSpPr/>
              <p:nvPr/>
            </p:nvCxnSpPr>
            <p:spPr>
              <a:xfrm>
                <a:off x="84726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6"/>
              <p:cNvCxnSpPr/>
              <p:nvPr/>
            </p:nvCxnSpPr>
            <p:spPr>
              <a:xfrm>
                <a:off x="84726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6"/>
              <p:cNvCxnSpPr/>
              <p:nvPr/>
            </p:nvCxnSpPr>
            <p:spPr>
              <a:xfrm>
                <a:off x="84726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6"/>
              <p:cNvCxnSpPr/>
              <p:nvPr/>
            </p:nvCxnSpPr>
            <p:spPr>
              <a:xfrm>
                <a:off x="150" y="46041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04" name="Google Shape;404;p6"/>
            <p:cNvGrpSpPr/>
            <p:nvPr/>
          </p:nvGrpSpPr>
          <p:grpSpPr>
            <a:xfrm>
              <a:off x="300008" y="155018"/>
              <a:ext cx="8546625" cy="4820185"/>
              <a:chOff x="300008" y="155018"/>
              <a:chExt cx="8546625" cy="4820185"/>
            </a:xfrm>
          </p:grpSpPr>
          <p:grpSp>
            <p:nvGrpSpPr>
              <p:cNvPr id="405" name="Google Shape;405;p6"/>
              <p:cNvGrpSpPr/>
              <p:nvPr/>
            </p:nvGrpSpPr>
            <p:grpSpPr>
              <a:xfrm>
                <a:off x="300008" y="159694"/>
                <a:ext cx="5945480" cy="4815509"/>
                <a:chOff x="300008" y="159694"/>
                <a:chExt cx="5945480" cy="4815509"/>
              </a:xfrm>
            </p:grpSpPr>
            <p:sp>
              <p:nvSpPr>
                <p:cNvPr id="406" name="Google Shape;406;p6"/>
                <p:cNvSpPr/>
                <p:nvPr/>
              </p:nvSpPr>
              <p:spPr>
                <a:xfrm>
                  <a:off x="671089" y="159694"/>
                  <a:ext cx="1115100" cy="3711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6"/>
                <p:cNvSpPr/>
                <p:nvPr/>
              </p:nvSpPr>
              <p:spPr>
                <a:xfrm>
                  <a:off x="5872888" y="4604103"/>
                  <a:ext cx="372600" cy="371100"/>
                </a:xfrm>
                <a:prstGeom prst="rect">
                  <a:avLst/>
                </a:prstGeom>
                <a:gradFill>
                  <a:gsLst>
                    <a:gs pos="0">
                      <a:schemeClr val="accent3"/>
                    </a:gs>
                    <a:gs pos="100000">
                      <a:schemeClr val="lt2"/>
                    </a:gs>
                  </a:gsLst>
                  <a:lin ang="5400012" scaled="0"/>
                </a:gra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6"/>
                <p:cNvSpPr/>
                <p:nvPr/>
              </p:nvSpPr>
              <p:spPr>
                <a:xfrm rot="5400000">
                  <a:off x="113558" y="3309643"/>
                  <a:ext cx="744000" cy="371100"/>
                </a:xfrm>
                <a:prstGeom prst="rect">
                  <a:avLst/>
                </a:prstGeom>
                <a:gradFill>
                  <a:gsLst>
                    <a:gs pos="0">
                      <a:schemeClr val="accent3"/>
                    </a:gs>
                    <a:gs pos="100000">
                      <a:schemeClr val="lt2"/>
                    </a:gs>
                  </a:gsLst>
                  <a:lin ang="5400012" scaled="0"/>
                </a:gra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09" name="Google Shape;409;p6"/>
              <p:cNvSpPr/>
              <p:nvPr/>
            </p:nvSpPr>
            <p:spPr>
              <a:xfrm rot="5400000">
                <a:off x="8289083" y="341468"/>
                <a:ext cx="744000" cy="371100"/>
              </a:xfrm>
              <a:prstGeom prst="rect">
                <a:avLst/>
              </a:pr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8099331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"/>
          <p:cNvSpPr txBox="1">
            <a:spLocks noGrp="1"/>
          </p:cNvSpPr>
          <p:nvPr>
            <p:ph type="body" idx="1"/>
          </p:nvPr>
        </p:nvSpPr>
        <p:spPr>
          <a:xfrm>
            <a:off x="854700" y="1832737"/>
            <a:ext cx="3717300" cy="20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7"/>
          <p:cNvSpPr txBox="1">
            <a:spLocks noGrp="1"/>
          </p:cNvSpPr>
          <p:nvPr>
            <p:ph type="title"/>
          </p:nvPr>
        </p:nvSpPr>
        <p:spPr>
          <a:xfrm>
            <a:off x="854700" y="1247963"/>
            <a:ext cx="3717300" cy="58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7"/>
          <p:cNvSpPr>
            <a:spLocks noGrp="1"/>
          </p:cNvSpPr>
          <p:nvPr>
            <p:ph type="pic" idx="2"/>
          </p:nvPr>
        </p:nvSpPr>
        <p:spPr>
          <a:xfrm>
            <a:off x="4762400" y="527025"/>
            <a:ext cx="3711900" cy="4077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14" name="Google Shape;414;p7"/>
          <p:cNvGrpSpPr/>
          <p:nvPr/>
        </p:nvGrpSpPr>
        <p:grpSpPr>
          <a:xfrm>
            <a:off x="150" y="-3162"/>
            <a:ext cx="9144000" cy="5143550"/>
            <a:chOff x="150" y="-3162"/>
            <a:chExt cx="9144000" cy="5143550"/>
          </a:xfrm>
        </p:grpSpPr>
        <p:grpSp>
          <p:nvGrpSpPr>
            <p:cNvPr id="415" name="Google Shape;415;p7"/>
            <p:cNvGrpSpPr/>
            <p:nvPr/>
          </p:nvGrpSpPr>
          <p:grpSpPr>
            <a:xfrm>
              <a:off x="150" y="-3162"/>
              <a:ext cx="9144000" cy="5143550"/>
              <a:chOff x="150" y="-3162"/>
              <a:chExt cx="9144000" cy="5143550"/>
            </a:xfrm>
          </p:grpSpPr>
          <p:cxnSp>
            <p:nvCxnSpPr>
              <p:cNvPr id="416" name="Google Shape;416;p7"/>
              <p:cNvCxnSpPr/>
              <p:nvPr/>
            </p:nvCxnSpPr>
            <p:spPr>
              <a:xfrm>
                <a:off x="671675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7"/>
              <p:cNvCxnSpPr/>
              <p:nvPr/>
            </p:nvCxnSpPr>
            <p:spPr>
              <a:xfrm>
                <a:off x="300200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7"/>
              <p:cNvCxnSpPr/>
              <p:nvPr/>
            </p:nvCxnSpPr>
            <p:spPr>
              <a:xfrm>
                <a:off x="104315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7"/>
              <p:cNvCxnSpPr/>
              <p:nvPr/>
            </p:nvCxnSpPr>
            <p:spPr>
              <a:xfrm>
                <a:off x="141462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7"/>
              <p:cNvCxnSpPr/>
              <p:nvPr/>
            </p:nvCxnSpPr>
            <p:spPr>
              <a:xfrm>
                <a:off x="178610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7"/>
              <p:cNvCxnSpPr/>
              <p:nvPr/>
            </p:nvCxnSpPr>
            <p:spPr>
              <a:xfrm>
                <a:off x="215757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7"/>
              <p:cNvCxnSpPr/>
              <p:nvPr/>
            </p:nvCxnSpPr>
            <p:spPr>
              <a:xfrm>
                <a:off x="252905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7"/>
              <p:cNvCxnSpPr/>
              <p:nvPr/>
            </p:nvCxnSpPr>
            <p:spPr>
              <a:xfrm>
                <a:off x="2900531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7"/>
              <p:cNvCxnSpPr/>
              <p:nvPr/>
            </p:nvCxnSpPr>
            <p:spPr>
              <a:xfrm>
                <a:off x="327200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5" name="Google Shape;425;p7"/>
              <p:cNvCxnSpPr/>
              <p:nvPr/>
            </p:nvCxnSpPr>
            <p:spPr>
              <a:xfrm>
                <a:off x="364348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6" name="Google Shape;426;p7"/>
              <p:cNvCxnSpPr/>
              <p:nvPr/>
            </p:nvCxnSpPr>
            <p:spPr>
              <a:xfrm>
                <a:off x="401496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7"/>
              <p:cNvCxnSpPr/>
              <p:nvPr/>
            </p:nvCxnSpPr>
            <p:spPr>
              <a:xfrm>
                <a:off x="4386437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7"/>
              <p:cNvCxnSpPr/>
              <p:nvPr/>
            </p:nvCxnSpPr>
            <p:spPr>
              <a:xfrm>
                <a:off x="475791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7"/>
              <p:cNvCxnSpPr/>
              <p:nvPr/>
            </p:nvCxnSpPr>
            <p:spPr>
              <a:xfrm>
                <a:off x="512938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" name="Google Shape;430;p7"/>
              <p:cNvCxnSpPr/>
              <p:nvPr/>
            </p:nvCxnSpPr>
            <p:spPr>
              <a:xfrm>
                <a:off x="550086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" name="Google Shape;431;p7"/>
              <p:cNvCxnSpPr/>
              <p:nvPr/>
            </p:nvCxnSpPr>
            <p:spPr>
              <a:xfrm>
                <a:off x="587234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7"/>
              <p:cNvCxnSpPr/>
              <p:nvPr/>
            </p:nvCxnSpPr>
            <p:spPr>
              <a:xfrm>
                <a:off x="624381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" name="Google Shape;433;p7"/>
              <p:cNvCxnSpPr/>
              <p:nvPr/>
            </p:nvCxnSpPr>
            <p:spPr>
              <a:xfrm>
                <a:off x="661529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" name="Google Shape;434;p7"/>
              <p:cNvCxnSpPr/>
              <p:nvPr/>
            </p:nvCxnSpPr>
            <p:spPr>
              <a:xfrm>
                <a:off x="698674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" name="Google Shape;435;p7"/>
              <p:cNvCxnSpPr/>
              <p:nvPr/>
            </p:nvCxnSpPr>
            <p:spPr>
              <a:xfrm>
                <a:off x="735822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" name="Google Shape;436;p7"/>
              <p:cNvCxnSpPr/>
              <p:nvPr/>
            </p:nvCxnSpPr>
            <p:spPr>
              <a:xfrm>
                <a:off x="772969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" name="Google Shape;437;p7"/>
              <p:cNvCxnSpPr/>
              <p:nvPr/>
            </p:nvCxnSpPr>
            <p:spPr>
              <a:xfrm>
                <a:off x="810117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" name="Google Shape;438;p7"/>
              <p:cNvCxnSpPr/>
              <p:nvPr/>
            </p:nvCxnSpPr>
            <p:spPr>
              <a:xfrm>
                <a:off x="8472650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7"/>
              <p:cNvCxnSpPr/>
              <p:nvPr/>
            </p:nvCxnSpPr>
            <p:spPr>
              <a:xfrm>
                <a:off x="8844125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7"/>
              <p:cNvCxnSpPr/>
              <p:nvPr/>
            </p:nvCxnSpPr>
            <p:spPr>
              <a:xfrm>
                <a:off x="104315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7"/>
              <p:cNvCxnSpPr/>
              <p:nvPr/>
            </p:nvCxnSpPr>
            <p:spPr>
              <a:xfrm>
                <a:off x="141462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" name="Google Shape;442;p7"/>
              <p:cNvCxnSpPr/>
              <p:nvPr/>
            </p:nvCxnSpPr>
            <p:spPr>
              <a:xfrm>
                <a:off x="178610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7"/>
              <p:cNvCxnSpPr/>
              <p:nvPr/>
            </p:nvCxnSpPr>
            <p:spPr>
              <a:xfrm>
                <a:off x="215757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7"/>
              <p:cNvCxnSpPr/>
              <p:nvPr/>
            </p:nvCxnSpPr>
            <p:spPr>
              <a:xfrm>
                <a:off x="252905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7"/>
              <p:cNvCxnSpPr/>
              <p:nvPr/>
            </p:nvCxnSpPr>
            <p:spPr>
              <a:xfrm>
                <a:off x="2900531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7"/>
              <p:cNvCxnSpPr/>
              <p:nvPr/>
            </p:nvCxnSpPr>
            <p:spPr>
              <a:xfrm>
                <a:off x="327200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7"/>
              <p:cNvCxnSpPr/>
              <p:nvPr/>
            </p:nvCxnSpPr>
            <p:spPr>
              <a:xfrm>
                <a:off x="364348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7"/>
              <p:cNvCxnSpPr/>
              <p:nvPr/>
            </p:nvCxnSpPr>
            <p:spPr>
              <a:xfrm>
                <a:off x="401496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7"/>
              <p:cNvCxnSpPr/>
              <p:nvPr/>
            </p:nvCxnSpPr>
            <p:spPr>
              <a:xfrm>
                <a:off x="4386437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7"/>
              <p:cNvCxnSpPr/>
              <p:nvPr/>
            </p:nvCxnSpPr>
            <p:spPr>
              <a:xfrm>
                <a:off x="475791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7"/>
              <p:cNvCxnSpPr/>
              <p:nvPr/>
            </p:nvCxnSpPr>
            <p:spPr>
              <a:xfrm>
                <a:off x="512938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7"/>
              <p:cNvCxnSpPr/>
              <p:nvPr/>
            </p:nvCxnSpPr>
            <p:spPr>
              <a:xfrm>
                <a:off x="550086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7"/>
              <p:cNvCxnSpPr/>
              <p:nvPr/>
            </p:nvCxnSpPr>
            <p:spPr>
              <a:xfrm>
                <a:off x="587234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7"/>
              <p:cNvCxnSpPr/>
              <p:nvPr/>
            </p:nvCxnSpPr>
            <p:spPr>
              <a:xfrm>
                <a:off x="624381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7"/>
              <p:cNvCxnSpPr/>
              <p:nvPr/>
            </p:nvCxnSpPr>
            <p:spPr>
              <a:xfrm>
                <a:off x="661529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7"/>
              <p:cNvCxnSpPr/>
              <p:nvPr/>
            </p:nvCxnSpPr>
            <p:spPr>
              <a:xfrm>
                <a:off x="698674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7"/>
              <p:cNvCxnSpPr/>
              <p:nvPr/>
            </p:nvCxnSpPr>
            <p:spPr>
              <a:xfrm>
                <a:off x="735822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7"/>
              <p:cNvCxnSpPr/>
              <p:nvPr/>
            </p:nvCxnSpPr>
            <p:spPr>
              <a:xfrm>
                <a:off x="772969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7"/>
              <p:cNvCxnSpPr/>
              <p:nvPr/>
            </p:nvCxnSpPr>
            <p:spPr>
              <a:xfrm>
                <a:off x="810117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7"/>
              <p:cNvCxnSpPr/>
              <p:nvPr/>
            </p:nvCxnSpPr>
            <p:spPr>
              <a:xfrm>
                <a:off x="150" y="1538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7"/>
              <p:cNvCxnSpPr/>
              <p:nvPr/>
            </p:nvCxnSpPr>
            <p:spPr>
              <a:xfrm>
                <a:off x="150" y="498312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7"/>
              <p:cNvCxnSpPr/>
              <p:nvPr/>
            </p:nvCxnSpPr>
            <p:spPr>
              <a:xfrm>
                <a:off x="150" y="5245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7"/>
              <p:cNvCxnSpPr/>
              <p:nvPr/>
            </p:nvCxnSpPr>
            <p:spPr>
              <a:xfrm>
                <a:off x="1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7"/>
              <p:cNvCxnSpPr/>
              <p:nvPr/>
            </p:nvCxnSpPr>
            <p:spPr>
              <a:xfrm>
                <a:off x="1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7"/>
              <p:cNvCxnSpPr/>
              <p:nvPr/>
            </p:nvCxnSpPr>
            <p:spPr>
              <a:xfrm>
                <a:off x="1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7"/>
              <p:cNvCxnSpPr/>
              <p:nvPr/>
            </p:nvCxnSpPr>
            <p:spPr>
              <a:xfrm>
                <a:off x="1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7"/>
              <p:cNvCxnSpPr/>
              <p:nvPr/>
            </p:nvCxnSpPr>
            <p:spPr>
              <a:xfrm>
                <a:off x="1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7"/>
              <p:cNvCxnSpPr/>
              <p:nvPr/>
            </p:nvCxnSpPr>
            <p:spPr>
              <a:xfrm>
                <a:off x="1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7"/>
              <p:cNvCxnSpPr/>
              <p:nvPr/>
            </p:nvCxnSpPr>
            <p:spPr>
              <a:xfrm>
                <a:off x="1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7"/>
              <p:cNvCxnSpPr/>
              <p:nvPr/>
            </p:nvCxnSpPr>
            <p:spPr>
              <a:xfrm>
                <a:off x="1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7"/>
              <p:cNvCxnSpPr/>
              <p:nvPr/>
            </p:nvCxnSpPr>
            <p:spPr>
              <a:xfrm>
                <a:off x="1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7"/>
              <p:cNvCxnSpPr/>
              <p:nvPr/>
            </p:nvCxnSpPr>
            <p:spPr>
              <a:xfrm>
                <a:off x="1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7"/>
              <p:cNvCxnSpPr/>
              <p:nvPr/>
            </p:nvCxnSpPr>
            <p:spPr>
              <a:xfrm>
                <a:off x="150" y="15395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7"/>
              <p:cNvCxnSpPr/>
              <p:nvPr/>
            </p:nvCxnSpPr>
            <p:spPr>
              <a:xfrm>
                <a:off x="84726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7"/>
              <p:cNvCxnSpPr/>
              <p:nvPr/>
            </p:nvCxnSpPr>
            <p:spPr>
              <a:xfrm>
                <a:off x="84726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7"/>
              <p:cNvCxnSpPr/>
              <p:nvPr/>
            </p:nvCxnSpPr>
            <p:spPr>
              <a:xfrm>
                <a:off x="84726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7"/>
              <p:cNvCxnSpPr/>
              <p:nvPr/>
            </p:nvCxnSpPr>
            <p:spPr>
              <a:xfrm>
                <a:off x="84726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7"/>
              <p:cNvCxnSpPr/>
              <p:nvPr/>
            </p:nvCxnSpPr>
            <p:spPr>
              <a:xfrm>
                <a:off x="84726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7"/>
              <p:cNvCxnSpPr/>
              <p:nvPr/>
            </p:nvCxnSpPr>
            <p:spPr>
              <a:xfrm>
                <a:off x="84726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7"/>
              <p:cNvCxnSpPr/>
              <p:nvPr/>
            </p:nvCxnSpPr>
            <p:spPr>
              <a:xfrm>
                <a:off x="84726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7"/>
              <p:cNvCxnSpPr/>
              <p:nvPr/>
            </p:nvCxnSpPr>
            <p:spPr>
              <a:xfrm>
                <a:off x="84726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7"/>
              <p:cNvCxnSpPr/>
              <p:nvPr/>
            </p:nvCxnSpPr>
            <p:spPr>
              <a:xfrm>
                <a:off x="84726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7"/>
              <p:cNvCxnSpPr/>
              <p:nvPr/>
            </p:nvCxnSpPr>
            <p:spPr>
              <a:xfrm>
                <a:off x="84726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" name="Google Shape;484;p7"/>
              <p:cNvCxnSpPr/>
              <p:nvPr/>
            </p:nvCxnSpPr>
            <p:spPr>
              <a:xfrm>
                <a:off x="150" y="46041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5" name="Google Shape;485;p7"/>
            <p:cNvGrpSpPr/>
            <p:nvPr/>
          </p:nvGrpSpPr>
          <p:grpSpPr>
            <a:xfrm>
              <a:off x="299042" y="3496700"/>
              <a:ext cx="6320396" cy="1486028"/>
              <a:chOff x="299042" y="3496700"/>
              <a:chExt cx="6320396" cy="1486028"/>
            </a:xfrm>
          </p:grpSpPr>
          <p:sp>
            <p:nvSpPr>
              <p:cNvPr id="486" name="Google Shape;486;p7"/>
              <p:cNvSpPr/>
              <p:nvPr/>
            </p:nvSpPr>
            <p:spPr>
              <a:xfrm>
                <a:off x="671641" y="4611625"/>
                <a:ext cx="1115100" cy="371100"/>
              </a:xfrm>
              <a:prstGeom prst="rect">
                <a:avLst/>
              </a:pr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8100019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7"/>
              <p:cNvSpPr/>
              <p:nvPr/>
            </p:nvSpPr>
            <p:spPr>
              <a:xfrm>
                <a:off x="6246838" y="4611628"/>
                <a:ext cx="372600" cy="371100"/>
              </a:xfrm>
              <a:prstGeom prst="rect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7"/>
              <p:cNvSpPr/>
              <p:nvPr/>
            </p:nvSpPr>
            <p:spPr>
              <a:xfrm>
                <a:off x="299042" y="3496700"/>
                <a:ext cx="372600" cy="3711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"/>
          <p:cNvSpPr txBox="1">
            <a:spLocks noGrp="1"/>
          </p:cNvSpPr>
          <p:nvPr>
            <p:ph type="title"/>
          </p:nvPr>
        </p:nvSpPr>
        <p:spPr>
          <a:xfrm>
            <a:off x="2317950" y="1450550"/>
            <a:ext cx="4508100" cy="22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91" name="Google Shape;491;p8"/>
          <p:cNvCxnSpPr/>
          <p:nvPr/>
        </p:nvCxnSpPr>
        <p:spPr>
          <a:xfrm rot="10800000">
            <a:off x="4572150" y="411113"/>
            <a:ext cx="0" cy="9144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2" name="Google Shape;492;p8"/>
          <p:cNvSpPr/>
          <p:nvPr/>
        </p:nvSpPr>
        <p:spPr>
          <a:xfrm>
            <a:off x="7728918" y="159694"/>
            <a:ext cx="744000" cy="3711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8100019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8"/>
          <p:cNvSpPr/>
          <p:nvPr/>
        </p:nvSpPr>
        <p:spPr>
          <a:xfrm>
            <a:off x="671089" y="4986269"/>
            <a:ext cx="1115100" cy="3711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8099331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8"/>
          <p:cNvSpPr/>
          <p:nvPr/>
        </p:nvSpPr>
        <p:spPr>
          <a:xfrm>
            <a:off x="8472388" y="3129078"/>
            <a:ext cx="372600" cy="3711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8"/>
          <p:cNvGrpSpPr/>
          <p:nvPr/>
        </p:nvGrpSpPr>
        <p:grpSpPr>
          <a:xfrm>
            <a:off x="-72467" y="-3162"/>
            <a:ext cx="9216617" cy="5143550"/>
            <a:chOff x="-72467" y="-3162"/>
            <a:chExt cx="9216617" cy="5143550"/>
          </a:xfrm>
        </p:grpSpPr>
        <p:grpSp>
          <p:nvGrpSpPr>
            <p:cNvPr id="496" name="Google Shape;496;p8"/>
            <p:cNvGrpSpPr/>
            <p:nvPr/>
          </p:nvGrpSpPr>
          <p:grpSpPr>
            <a:xfrm>
              <a:off x="150" y="-3162"/>
              <a:ext cx="9144000" cy="5143550"/>
              <a:chOff x="150" y="-3162"/>
              <a:chExt cx="9144000" cy="5143550"/>
            </a:xfrm>
          </p:grpSpPr>
          <p:cxnSp>
            <p:nvCxnSpPr>
              <p:cNvPr id="497" name="Google Shape;497;p8"/>
              <p:cNvCxnSpPr/>
              <p:nvPr/>
            </p:nvCxnSpPr>
            <p:spPr>
              <a:xfrm>
                <a:off x="671675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8"/>
              <p:cNvCxnSpPr/>
              <p:nvPr/>
            </p:nvCxnSpPr>
            <p:spPr>
              <a:xfrm>
                <a:off x="300200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8"/>
              <p:cNvCxnSpPr/>
              <p:nvPr/>
            </p:nvCxnSpPr>
            <p:spPr>
              <a:xfrm>
                <a:off x="104315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8"/>
              <p:cNvCxnSpPr/>
              <p:nvPr/>
            </p:nvCxnSpPr>
            <p:spPr>
              <a:xfrm>
                <a:off x="141462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8"/>
              <p:cNvCxnSpPr/>
              <p:nvPr/>
            </p:nvCxnSpPr>
            <p:spPr>
              <a:xfrm>
                <a:off x="178610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8"/>
              <p:cNvCxnSpPr/>
              <p:nvPr/>
            </p:nvCxnSpPr>
            <p:spPr>
              <a:xfrm>
                <a:off x="215757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8"/>
              <p:cNvCxnSpPr/>
              <p:nvPr/>
            </p:nvCxnSpPr>
            <p:spPr>
              <a:xfrm>
                <a:off x="252905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4" name="Google Shape;504;p8"/>
              <p:cNvCxnSpPr/>
              <p:nvPr/>
            </p:nvCxnSpPr>
            <p:spPr>
              <a:xfrm>
                <a:off x="2900531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5" name="Google Shape;505;p8"/>
              <p:cNvCxnSpPr/>
              <p:nvPr/>
            </p:nvCxnSpPr>
            <p:spPr>
              <a:xfrm>
                <a:off x="327200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8"/>
              <p:cNvCxnSpPr/>
              <p:nvPr/>
            </p:nvCxnSpPr>
            <p:spPr>
              <a:xfrm>
                <a:off x="364348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8"/>
              <p:cNvCxnSpPr/>
              <p:nvPr/>
            </p:nvCxnSpPr>
            <p:spPr>
              <a:xfrm>
                <a:off x="401496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8"/>
              <p:cNvCxnSpPr/>
              <p:nvPr/>
            </p:nvCxnSpPr>
            <p:spPr>
              <a:xfrm>
                <a:off x="4386437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8"/>
              <p:cNvCxnSpPr/>
              <p:nvPr/>
            </p:nvCxnSpPr>
            <p:spPr>
              <a:xfrm>
                <a:off x="475791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8"/>
              <p:cNvCxnSpPr/>
              <p:nvPr/>
            </p:nvCxnSpPr>
            <p:spPr>
              <a:xfrm>
                <a:off x="512938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8"/>
              <p:cNvCxnSpPr/>
              <p:nvPr/>
            </p:nvCxnSpPr>
            <p:spPr>
              <a:xfrm>
                <a:off x="550086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8"/>
              <p:cNvCxnSpPr/>
              <p:nvPr/>
            </p:nvCxnSpPr>
            <p:spPr>
              <a:xfrm>
                <a:off x="587234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8"/>
              <p:cNvCxnSpPr/>
              <p:nvPr/>
            </p:nvCxnSpPr>
            <p:spPr>
              <a:xfrm>
                <a:off x="624381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8"/>
              <p:cNvCxnSpPr/>
              <p:nvPr/>
            </p:nvCxnSpPr>
            <p:spPr>
              <a:xfrm>
                <a:off x="661529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8"/>
              <p:cNvCxnSpPr/>
              <p:nvPr/>
            </p:nvCxnSpPr>
            <p:spPr>
              <a:xfrm>
                <a:off x="698674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8"/>
              <p:cNvCxnSpPr/>
              <p:nvPr/>
            </p:nvCxnSpPr>
            <p:spPr>
              <a:xfrm>
                <a:off x="735822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8"/>
              <p:cNvCxnSpPr/>
              <p:nvPr/>
            </p:nvCxnSpPr>
            <p:spPr>
              <a:xfrm>
                <a:off x="772969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8"/>
              <p:cNvCxnSpPr/>
              <p:nvPr/>
            </p:nvCxnSpPr>
            <p:spPr>
              <a:xfrm>
                <a:off x="810117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8"/>
              <p:cNvCxnSpPr/>
              <p:nvPr/>
            </p:nvCxnSpPr>
            <p:spPr>
              <a:xfrm>
                <a:off x="8472650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8"/>
              <p:cNvCxnSpPr/>
              <p:nvPr/>
            </p:nvCxnSpPr>
            <p:spPr>
              <a:xfrm>
                <a:off x="8844125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8"/>
              <p:cNvCxnSpPr/>
              <p:nvPr/>
            </p:nvCxnSpPr>
            <p:spPr>
              <a:xfrm>
                <a:off x="104315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2" name="Google Shape;522;p8"/>
              <p:cNvCxnSpPr/>
              <p:nvPr/>
            </p:nvCxnSpPr>
            <p:spPr>
              <a:xfrm>
                <a:off x="141462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" name="Google Shape;523;p8"/>
              <p:cNvCxnSpPr/>
              <p:nvPr/>
            </p:nvCxnSpPr>
            <p:spPr>
              <a:xfrm>
                <a:off x="178610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4" name="Google Shape;524;p8"/>
              <p:cNvCxnSpPr/>
              <p:nvPr/>
            </p:nvCxnSpPr>
            <p:spPr>
              <a:xfrm>
                <a:off x="215757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5" name="Google Shape;525;p8"/>
              <p:cNvCxnSpPr/>
              <p:nvPr/>
            </p:nvCxnSpPr>
            <p:spPr>
              <a:xfrm>
                <a:off x="252905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8"/>
              <p:cNvCxnSpPr/>
              <p:nvPr/>
            </p:nvCxnSpPr>
            <p:spPr>
              <a:xfrm>
                <a:off x="2900531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8"/>
              <p:cNvCxnSpPr/>
              <p:nvPr/>
            </p:nvCxnSpPr>
            <p:spPr>
              <a:xfrm>
                <a:off x="327200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8"/>
              <p:cNvCxnSpPr/>
              <p:nvPr/>
            </p:nvCxnSpPr>
            <p:spPr>
              <a:xfrm>
                <a:off x="364348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8"/>
              <p:cNvCxnSpPr/>
              <p:nvPr/>
            </p:nvCxnSpPr>
            <p:spPr>
              <a:xfrm>
                <a:off x="401496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8"/>
              <p:cNvCxnSpPr/>
              <p:nvPr/>
            </p:nvCxnSpPr>
            <p:spPr>
              <a:xfrm>
                <a:off x="4386437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8"/>
              <p:cNvCxnSpPr/>
              <p:nvPr/>
            </p:nvCxnSpPr>
            <p:spPr>
              <a:xfrm>
                <a:off x="475791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8"/>
              <p:cNvCxnSpPr/>
              <p:nvPr/>
            </p:nvCxnSpPr>
            <p:spPr>
              <a:xfrm>
                <a:off x="512938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8"/>
              <p:cNvCxnSpPr/>
              <p:nvPr/>
            </p:nvCxnSpPr>
            <p:spPr>
              <a:xfrm>
                <a:off x="550086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8"/>
              <p:cNvCxnSpPr/>
              <p:nvPr/>
            </p:nvCxnSpPr>
            <p:spPr>
              <a:xfrm>
                <a:off x="587234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8"/>
              <p:cNvCxnSpPr/>
              <p:nvPr/>
            </p:nvCxnSpPr>
            <p:spPr>
              <a:xfrm>
                <a:off x="624381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8"/>
              <p:cNvCxnSpPr/>
              <p:nvPr/>
            </p:nvCxnSpPr>
            <p:spPr>
              <a:xfrm>
                <a:off x="661529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8"/>
              <p:cNvCxnSpPr/>
              <p:nvPr/>
            </p:nvCxnSpPr>
            <p:spPr>
              <a:xfrm>
                <a:off x="698674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8"/>
              <p:cNvCxnSpPr/>
              <p:nvPr/>
            </p:nvCxnSpPr>
            <p:spPr>
              <a:xfrm>
                <a:off x="735822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8"/>
              <p:cNvCxnSpPr/>
              <p:nvPr/>
            </p:nvCxnSpPr>
            <p:spPr>
              <a:xfrm>
                <a:off x="772969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8"/>
              <p:cNvCxnSpPr/>
              <p:nvPr/>
            </p:nvCxnSpPr>
            <p:spPr>
              <a:xfrm>
                <a:off x="810117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1" name="Google Shape;541;p8"/>
              <p:cNvCxnSpPr/>
              <p:nvPr/>
            </p:nvCxnSpPr>
            <p:spPr>
              <a:xfrm>
                <a:off x="150" y="1538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2" name="Google Shape;542;p8"/>
              <p:cNvCxnSpPr/>
              <p:nvPr/>
            </p:nvCxnSpPr>
            <p:spPr>
              <a:xfrm>
                <a:off x="150" y="498312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8"/>
              <p:cNvCxnSpPr/>
              <p:nvPr/>
            </p:nvCxnSpPr>
            <p:spPr>
              <a:xfrm>
                <a:off x="150" y="5245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4" name="Google Shape;544;p8"/>
              <p:cNvCxnSpPr/>
              <p:nvPr/>
            </p:nvCxnSpPr>
            <p:spPr>
              <a:xfrm>
                <a:off x="1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5" name="Google Shape;545;p8"/>
              <p:cNvCxnSpPr/>
              <p:nvPr/>
            </p:nvCxnSpPr>
            <p:spPr>
              <a:xfrm>
                <a:off x="1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8"/>
              <p:cNvCxnSpPr/>
              <p:nvPr/>
            </p:nvCxnSpPr>
            <p:spPr>
              <a:xfrm>
                <a:off x="1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8"/>
              <p:cNvCxnSpPr/>
              <p:nvPr/>
            </p:nvCxnSpPr>
            <p:spPr>
              <a:xfrm>
                <a:off x="1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8"/>
              <p:cNvCxnSpPr/>
              <p:nvPr/>
            </p:nvCxnSpPr>
            <p:spPr>
              <a:xfrm>
                <a:off x="1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8"/>
              <p:cNvCxnSpPr/>
              <p:nvPr/>
            </p:nvCxnSpPr>
            <p:spPr>
              <a:xfrm>
                <a:off x="1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8"/>
              <p:cNvCxnSpPr/>
              <p:nvPr/>
            </p:nvCxnSpPr>
            <p:spPr>
              <a:xfrm>
                <a:off x="1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8"/>
              <p:cNvCxnSpPr/>
              <p:nvPr/>
            </p:nvCxnSpPr>
            <p:spPr>
              <a:xfrm>
                <a:off x="1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8"/>
              <p:cNvCxnSpPr/>
              <p:nvPr/>
            </p:nvCxnSpPr>
            <p:spPr>
              <a:xfrm>
                <a:off x="1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8"/>
              <p:cNvCxnSpPr/>
              <p:nvPr/>
            </p:nvCxnSpPr>
            <p:spPr>
              <a:xfrm>
                <a:off x="1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8"/>
              <p:cNvCxnSpPr/>
              <p:nvPr/>
            </p:nvCxnSpPr>
            <p:spPr>
              <a:xfrm>
                <a:off x="150" y="15395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8"/>
              <p:cNvCxnSpPr/>
              <p:nvPr/>
            </p:nvCxnSpPr>
            <p:spPr>
              <a:xfrm>
                <a:off x="84726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8"/>
              <p:cNvCxnSpPr/>
              <p:nvPr/>
            </p:nvCxnSpPr>
            <p:spPr>
              <a:xfrm>
                <a:off x="84726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8"/>
              <p:cNvCxnSpPr/>
              <p:nvPr/>
            </p:nvCxnSpPr>
            <p:spPr>
              <a:xfrm>
                <a:off x="84726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8"/>
              <p:cNvCxnSpPr/>
              <p:nvPr/>
            </p:nvCxnSpPr>
            <p:spPr>
              <a:xfrm>
                <a:off x="84726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8"/>
              <p:cNvCxnSpPr/>
              <p:nvPr/>
            </p:nvCxnSpPr>
            <p:spPr>
              <a:xfrm>
                <a:off x="84726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8"/>
              <p:cNvCxnSpPr/>
              <p:nvPr/>
            </p:nvCxnSpPr>
            <p:spPr>
              <a:xfrm>
                <a:off x="84726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8"/>
              <p:cNvCxnSpPr/>
              <p:nvPr/>
            </p:nvCxnSpPr>
            <p:spPr>
              <a:xfrm>
                <a:off x="84726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8"/>
              <p:cNvCxnSpPr/>
              <p:nvPr/>
            </p:nvCxnSpPr>
            <p:spPr>
              <a:xfrm>
                <a:off x="84726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3" name="Google Shape;563;p8"/>
              <p:cNvCxnSpPr/>
              <p:nvPr/>
            </p:nvCxnSpPr>
            <p:spPr>
              <a:xfrm>
                <a:off x="84726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4" name="Google Shape;564;p8"/>
              <p:cNvCxnSpPr/>
              <p:nvPr/>
            </p:nvCxnSpPr>
            <p:spPr>
              <a:xfrm>
                <a:off x="84726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8"/>
              <p:cNvCxnSpPr/>
              <p:nvPr/>
            </p:nvCxnSpPr>
            <p:spPr>
              <a:xfrm>
                <a:off x="150" y="46041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66" name="Google Shape;566;p8"/>
            <p:cNvSpPr/>
            <p:nvPr/>
          </p:nvSpPr>
          <p:spPr>
            <a:xfrm>
              <a:off x="-72467" y="2014650"/>
              <a:ext cx="744000" cy="371100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9"/>
          <p:cNvSpPr txBox="1">
            <a:spLocks noGrp="1"/>
          </p:cNvSpPr>
          <p:nvPr>
            <p:ph type="title"/>
          </p:nvPr>
        </p:nvSpPr>
        <p:spPr>
          <a:xfrm>
            <a:off x="2241450" y="152025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9" name="Google Shape;569;p9"/>
          <p:cNvSpPr txBox="1">
            <a:spLocks noGrp="1"/>
          </p:cNvSpPr>
          <p:nvPr>
            <p:ph type="subTitle" idx="1"/>
          </p:nvPr>
        </p:nvSpPr>
        <p:spPr>
          <a:xfrm>
            <a:off x="2241550" y="2362050"/>
            <a:ext cx="4661100" cy="1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570" name="Google Shape;570;p9"/>
          <p:cNvGrpSpPr/>
          <p:nvPr/>
        </p:nvGrpSpPr>
        <p:grpSpPr>
          <a:xfrm>
            <a:off x="150" y="-217244"/>
            <a:ext cx="9216577" cy="5357631"/>
            <a:chOff x="150" y="-217244"/>
            <a:chExt cx="9216577" cy="5357631"/>
          </a:xfrm>
        </p:grpSpPr>
        <p:grpSp>
          <p:nvGrpSpPr>
            <p:cNvPr id="571" name="Google Shape;571;p9"/>
            <p:cNvGrpSpPr/>
            <p:nvPr/>
          </p:nvGrpSpPr>
          <p:grpSpPr>
            <a:xfrm>
              <a:off x="150" y="-3162"/>
              <a:ext cx="9144000" cy="5143550"/>
              <a:chOff x="150" y="-3162"/>
              <a:chExt cx="9144000" cy="5143550"/>
            </a:xfrm>
          </p:grpSpPr>
          <p:cxnSp>
            <p:nvCxnSpPr>
              <p:cNvPr id="572" name="Google Shape;572;p9"/>
              <p:cNvCxnSpPr/>
              <p:nvPr/>
            </p:nvCxnSpPr>
            <p:spPr>
              <a:xfrm>
                <a:off x="671675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9"/>
              <p:cNvCxnSpPr/>
              <p:nvPr/>
            </p:nvCxnSpPr>
            <p:spPr>
              <a:xfrm>
                <a:off x="300200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9"/>
              <p:cNvCxnSpPr/>
              <p:nvPr/>
            </p:nvCxnSpPr>
            <p:spPr>
              <a:xfrm>
                <a:off x="104315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9"/>
              <p:cNvCxnSpPr/>
              <p:nvPr/>
            </p:nvCxnSpPr>
            <p:spPr>
              <a:xfrm>
                <a:off x="141462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9"/>
              <p:cNvCxnSpPr/>
              <p:nvPr/>
            </p:nvCxnSpPr>
            <p:spPr>
              <a:xfrm>
                <a:off x="178610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9"/>
              <p:cNvCxnSpPr/>
              <p:nvPr/>
            </p:nvCxnSpPr>
            <p:spPr>
              <a:xfrm>
                <a:off x="215757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9"/>
              <p:cNvCxnSpPr/>
              <p:nvPr/>
            </p:nvCxnSpPr>
            <p:spPr>
              <a:xfrm>
                <a:off x="252905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" name="Google Shape;579;p9"/>
              <p:cNvCxnSpPr/>
              <p:nvPr/>
            </p:nvCxnSpPr>
            <p:spPr>
              <a:xfrm>
                <a:off x="2900531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" name="Google Shape;580;p9"/>
              <p:cNvCxnSpPr/>
              <p:nvPr/>
            </p:nvCxnSpPr>
            <p:spPr>
              <a:xfrm>
                <a:off x="327200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9"/>
              <p:cNvCxnSpPr/>
              <p:nvPr/>
            </p:nvCxnSpPr>
            <p:spPr>
              <a:xfrm>
                <a:off x="364348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9"/>
              <p:cNvCxnSpPr/>
              <p:nvPr/>
            </p:nvCxnSpPr>
            <p:spPr>
              <a:xfrm>
                <a:off x="401496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3" name="Google Shape;583;p9"/>
              <p:cNvCxnSpPr/>
              <p:nvPr/>
            </p:nvCxnSpPr>
            <p:spPr>
              <a:xfrm>
                <a:off x="4386437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4" name="Google Shape;584;p9"/>
              <p:cNvCxnSpPr/>
              <p:nvPr/>
            </p:nvCxnSpPr>
            <p:spPr>
              <a:xfrm>
                <a:off x="475791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9"/>
              <p:cNvCxnSpPr/>
              <p:nvPr/>
            </p:nvCxnSpPr>
            <p:spPr>
              <a:xfrm>
                <a:off x="512938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9"/>
              <p:cNvCxnSpPr/>
              <p:nvPr/>
            </p:nvCxnSpPr>
            <p:spPr>
              <a:xfrm>
                <a:off x="550086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7" name="Google Shape;587;p9"/>
              <p:cNvCxnSpPr/>
              <p:nvPr/>
            </p:nvCxnSpPr>
            <p:spPr>
              <a:xfrm>
                <a:off x="587234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" name="Google Shape;588;p9"/>
              <p:cNvCxnSpPr/>
              <p:nvPr/>
            </p:nvCxnSpPr>
            <p:spPr>
              <a:xfrm>
                <a:off x="624381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9"/>
              <p:cNvCxnSpPr/>
              <p:nvPr/>
            </p:nvCxnSpPr>
            <p:spPr>
              <a:xfrm>
                <a:off x="661529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0" name="Google Shape;590;p9"/>
              <p:cNvCxnSpPr/>
              <p:nvPr/>
            </p:nvCxnSpPr>
            <p:spPr>
              <a:xfrm>
                <a:off x="698674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9"/>
              <p:cNvCxnSpPr/>
              <p:nvPr/>
            </p:nvCxnSpPr>
            <p:spPr>
              <a:xfrm>
                <a:off x="735822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9"/>
              <p:cNvCxnSpPr/>
              <p:nvPr/>
            </p:nvCxnSpPr>
            <p:spPr>
              <a:xfrm>
                <a:off x="772969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9"/>
              <p:cNvCxnSpPr/>
              <p:nvPr/>
            </p:nvCxnSpPr>
            <p:spPr>
              <a:xfrm>
                <a:off x="810117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9"/>
              <p:cNvCxnSpPr/>
              <p:nvPr/>
            </p:nvCxnSpPr>
            <p:spPr>
              <a:xfrm>
                <a:off x="8472650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9"/>
              <p:cNvCxnSpPr/>
              <p:nvPr/>
            </p:nvCxnSpPr>
            <p:spPr>
              <a:xfrm>
                <a:off x="8844125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9"/>
              <p:cNvCxnSpPr/>
              <p:nvPr/>
            </p:nvCxnSpPr>
            <p:spPr>
              <a:xfrm>
                <a:off x="104315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9"/>
              <p:cNvCxnSpPr/>
              <p:nvPr/>
            </p:nvCxnSpPr>
            <p:spPr>
              <a:xfrm>
                <a:off x="141462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9"/>
              <p:cNvCxnSpPr/>
              <p:nvPr/>
            </p:nvCxnSpPr>
            <p:spPr>
              <a:xfrm>
                <a:off x="178610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9"/>
              <p:cNvCxnSpPr/>
              <p:nvPr/>
            </p:nvCxnSpPr>
            <p:spPr>
              <a:xfrm>
                <a:off x="215757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9"/>
              <p:cNvCxnSpPr/>
              <p:nvPr/>
            </p:nvCxnSpPr>
            <p:spPr>
              <a:xfrm>
                <a:off x="252905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9"/>
              <p:cNvCxnSpPr/>
              <p:nvPr/>
            </p:nvCxnSpPr>
            <p:spPr>
              <a:xfrm>
                <a:off x="2900531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9"/>
              <p:cNvCxnSpPr/>
              <p:nvPr/>
            </p:nvCxnSpPr>
            <p:spPr>
              <a:xfrm>
                <a:off x="327200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9"/>
              <p:cNvCxnSpPr/>
              <p:nvPr/>
            </p:nvCxnSpPr>
            <p:spPr>
              <a:xfrm>
                <a:off x="364348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9"/>
              <p:cNvCxnSpPr/>
              <p:nvPr/>
            </p:nvCxnSpPr>
            <p:spPr>
              <a:xfrm>
                <a:off x="401496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9"/>
              <p:cNvCxnSpPr/>
              <p:nvPr/>
            </p:nvCxnSpPr>
            <p:spPr>
              <a:xfrm>
                <a:off x="4386437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9"/>
              <p:cNvCxnSpPr/>
              <p:nvPr/>
            </p:nvCxnSpPr>
            <p:spPr>
              <a:xfrm>
                <a:off x="475791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9"/>
              <p:cNvCxnSpPr/>
              <p:nvPr/>
            </p:nvCxnSpPr>
            <p:spPr>
              <a:xfrm>
                <a:off x="512938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9"/>
              <p:cNvCxnSpPr/>
              <p:nvPr/>
            </p:nvCxnSpPr>
            <p:spPr>
              <a:xfrm>
                <a:off x="550086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9" name="Google Shape;609;p9"/>
              <p:cNvCxnSpPr/>
              <p:nvPr/>
            </p:nvCxnSpPr>
            <p:spPr>
              <a:xfrm>
                <a:off x="587234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0" name="Google Shape;610;p9"/>
              <p:cNvCxnSpPr/>
              <p:nvPr/>
            </p:nvCxnSpPr>
            <p:spPr>
              <a:xfrm>
                <a:off x="624381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9"/>
              <p:cNvCxnSpPr/>
              <p:nvPr/>
            </p:nvCxnSpPr>
            <p:spPr>
              <a:xfrm>
                <a:off x="661529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9"/>
              <p:cNvCxnSpPr/>
              <p:nvPr/>
            </p:nvCxnSpPr>
            <p:spPr>
              <a:xfrm>
                <a:off x="698674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9"/>
              <p:cNvCxnSpPr/>
              <p:nvPr/>
            </p:nvCxnSpPr>
            <p:spPr>
              <a:xfrm>
                <a:off x="735822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4" name="Google Shape;614;p9"/>
              <p:cNvCxnSpPr/>
              <p:nvPr/>
            </p:nvCxnSpPr>
            <p:spPr>
              <a:xfrm>
                <a:off x="772969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5" name="Google Shape;615;p9"/>
              <p:cNvCxnSpPr/>
              <p:nvPr/>
            </p:nvCxnSpPr>
            <p:spPr>
              <a:xfrm>
                <a:off x="810117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9"/>
              <p:cNvCxnSpPr/>
              <p:nvPr/>
            </p:nvCxnSpPr>
            <p:spPr>
              <a:xfrm>
                <a:off x="150" y="1538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7" name="Google Shape;617;p9"/>
              <p:cNvCxnSpPr/>
              <p:nvPr/>
            </p:nvCxnSpPr>
            <p:spPr>
              <a:xfrm>
                <a:off x="150" y="498312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8" name="Google Shape;618;p9"/>
              <p:cNvCxnSpPr/>
              <p:nvPr/>
            </p:nvCxnSpPr>
            <p:spPr>
              <a:xfrm>
                <a:off x="150" y="5245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9"/>
              <p:cNvCxnSpPr/>
              <p:nvPr/>
            </p:nvCxnSpPr>
            <p:spPr>
              <a:xfrm>
                <a:off x="1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9"/>
              <p:cNvCxnSpPr/>
              <p:nvPr/>
            </p:nvCxnSpPr>
            <p:spPr>
              <a:xfrm>
                <a:off x="1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9"/>
              <p:cNvCxnSpPr/>
              <p:nvPr/>
            </p:nvCxnSpPr>
            <p:spPr>
              <a:xfrm>
                <a:off x="1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9"/>
              <p:cNvCxnSpPr/>
              <p:nvPr/>
            </p:nvCxnSpPr>
            <p:spPr>
              <a:xfrm>
                <a:off x="1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9"/>
              <p:cNvCxnSpPr/>
              <p:nvPr/>
            </p:nvCxnSpPr>
            <p:spPr>
              <a:xfrm>
                <a:off x="1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9"/>
              <p:cNvCxnSpPr/>
              <p:nvPr/>
            </p:nvCxnSpPr>
            <p:spPr>
              <a:xfrm>
                <a:off x="1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5" name="Google Shape;625;p9"/>
              <p:cNvCxnSpPr/>
              <p:nvPr/>
            </p:nvCxnSpPr>
            <p:spPr>
              <a:xfrm>
                <a:off x="1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9"/>
              <p:cNvCxnSpPr/>
              <p:nvPr/>
            </p:nvCxnSpPr>
            <p:spPr>
              <a:xfrm>
                <a:off x="1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9"/>
              <p:cNvCxnSpPr/>
              <p:nvPr/>
            </p:nvCxnSpPr>
            <p:spPr>
              <a:xfrm>
                <a:off x="1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8" name="Google Shape;628;p9"/>
              <p:cNvCxnSpPr/>
              <p:nvPr/>
            </p:nvCxnSpPr>
            <p:spPr>
              <a:xfrm>
                <a:off x="1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9" name="Google Shape;629;p9"/>
              <p:cNvCxnSpPr/>
              <p:nvPr/>
            </p:nvCxnSpPr>
            <p:spPr>
              <a:xfrm>
                <a:off x="150" y="15395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0" name="Google Shape;630;p9"/>
              <p:cNvCxnSpPr/>
              <p:nvPr/>
            </p:nvCxnSpPr>
            <p:spPr>
              <a:xfrm>
                <a:off x="84726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1" name="Google Shape;631;p9"/>
              <p:cNvCxnSpPr/>
              <p:nvPr/>
            </p:nvCxnSpPr>
            <p:spPr>
              <a:xfrm>
                <a:off x="84726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2" name="Google Shape;632;p9"/>
              <p:cNvCxnSpPr/>
              <p:nvPr/>
            </p:nvCxnSpPr>
            <p:spPr>
              <a:xfrm>
                <a:off x="84726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3" name="Google Shape;633;p9"/>
              <p:cNvCxnSpPr/>
              <p:nvPr/>
            </p:nvCxnSpPr>
            <p:spPr>
              <a:xfrm>
                <a:off x="84726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9"/>
              <p:cNvCxnSpPr/>
              <p:nvPr/>
            </p:nvCxnSpPr>
            <p:spPr>
              <a:xfrm>
                <a:off x="84726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5" name="Google Shape;635;p9"/>
              <p:cNvCxnSpPr/>
              <p:nvPr/>
            </p:nvCxnSpPr>
            <p:spPr>
              <a:xfrm>
                <a:off x="84726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6" name="Google Shape;636;p9"/>
              <p:cNvCxnSpPr/>
              <p:nvPr/>
            </p:nvCxnSpPr>
            <p:spPr>
              <a:xfrm>
                <a:off x="84726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7" name="Google Shape;637;p9"/>
              <p:cNvCxnSpPr/>
              <p:nvPr/>
            </p:nvCxnSpPr>
            <p:spPr>
              <a:xfrm>
                <a:off x="84726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8" name="Google Shape;638;p9"/>
              <p:cNvCxnSpPr/>
              <p:nvPr/>
            </p:nvCxnSpPr>
            <p:spPr>
              <a:xfrm>
                <a:off x="84726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9"/>
              <p:cNvCxnSpPr/>
              <p:nvPr/>
            </p:nvCxnSpPr>
            <p:spPr>
              <a:xfrm>
                <a:off x="84726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9"/>
              <p:cNvCxnSpPr/>
              <p:nvPr/>
            </p:nvCxnSpPr>
            <p:spPr>
              <a:xfrm>
                <a:off x="150" y="46041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41" name="Google Shape;641;p9"/>
            <p:cNvGrpSpPr/>
            <p:nvPr/>
          </p:nvGrpSpPr>
          <p:grpSpPr>
            <a:xfrm>
              <a:off x="296618" y="-217244"/>
              <a:ext cx="8920109" cy="5199976"/>
              <a:chOff x="296618" y="-217244"/>
              <a:chExt cx="8920109" cy="5199976"/>
            </a:xfrm>
          </p:grpSpPr>
          <p:sp>
            <p:nvSpPr>
              <p:cNvPr id="642" name="Google Shape;642;p9"/>
              <p:cNvSpPr/>
              <p:nvPr/>
            </p:nvSpPr>
            <p:spPr>
              <a:xfrm>
                <a:off x="6618093" y="-217244"/>
                <a:ext cx="744000" cy="371100"/>
              </a:xfrm>
              <a:prstGeom prst="rect">
                <a:avLst/>
              </a:pr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8100019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9"/>
              <p:cNvSpPr/>
              <p:nvPr/>
            </p:nvSpPr>
            <p:spPr>
              <a:xfrm>
                <a:off x="8101627" y="4611632"/>
                <a:ext cx="1115100" cy="3711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9"/>
              <p:cNvSpPr/>
              <p:nvPr/>
            </p:nvSpPr>
            <p:spPr>
              <a:xfrm>
                <a:off x="8844113" y="2751928"/>
                <a:ext cx="372600" cy="371100"/>
              </a:xfrm>
              <a:prstGeom prst="rect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9"/>
              <p:cNvSpPr/>
              <p:nvPr/>
            </p:nvSpPr>
            <p:spPr>
              <a:xfrm>
                <a:off x="299042" y="1268503"/>
                <a:ext cx="372600" cy="371100"/>
              </a:xfrm>
              <a:prstGeom prst="rect">
                <a:avLst/>
              </a:pr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8099331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9"/>
              <p:cNvSpPr/>
              <p:nvPr/>
            </p:nvSpPr>
            <p:spPr>
              <a:xfrm>
                <a:off x="296618" y="4233006"/>
                <a:ext cx="744000" cy="371100"/>
              </a:xfrm>
              <a:prstGeom prst="rect">
                <a:avLst/>
              </a:pr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8100019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9" name="Google Shape;649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1"/>
          <p:cNvSpPr txBox="1">
            <a:spLocks noGrp="1"/>
          </p:cNvSpPr>
          <p:nvPr>
            <p:ph type="title" hasCustomPrompt="1"/>
          </p:nvPr>
        </p:nvSpPr>
        <p:spPr>
          <a:xfrm>
            <a:off x="669625" y="3057322"/>
            <a:ext cx="7804800" cy="113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52" name="Google Shape;652;p11"/>
          <p:cNvSpPr txBox="1">
            <a:spLocks noGrp="1"/>
          </p:cNvSpPr>
          <p:nvPr>
            <p:ph type="subTitle" idx="1"/>
          </p:nvPr>
        </p:nvSpPr>
        <p:spPr>
          <a:xfrm>
            <a:off x="2154675" y="4192397"/>
            <a:ext cx="4825800" cy="4170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3" name="Google Shape;653;p11"/>
          <p:cNvSpPr>
            <a:spLocks noGrp="1"/>
          </p:cNvSpPr>
          <p:nvPr>
            <p:ph type="pic" idx="2"/>
          </p:nvPr>
        </p:nvSpPr>
        <p:spPr>
          <a:xfrm>
            <a:off x="2154675" y="527025"/>
            <a:ext cx="4825800" cy="2530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654" name="Google Shape;654;p11"/>
          <p:cNvGrpSpPr/>
          <p:nvPr/>
        </p:nvGrpSpPr>
        <p:grpSpPr>
          <a:xfrm>
            <a:off x="-72467" y="-3162"/>
            <a:ext cx="9216617" cy="5360532"/>
            <a:chOff x="-72467" y="-3162"/>
            <a:chExt cx="9216617" cy="5360532"/>
          </a:xfrm>
        </p:grpSpPr>
        <p:grpSp>
          <p:nvGrpSpPr>
            <p:cNvPr id="655" name="Google Shape;655;p11"/>
            <p:cNvGrpSpPr/>
            <p:nvPr/>
          </p:nvGrpSpPr>
          <p:grpSpPr>
            <a:xfrm>
              <a:off x="150" y="-3162"/>
              <a:ext cx="9144000" cy="5143550"/>
              <a:chOff x="150" y="-3162"/>
              <a:chExt cx="9144000" cy="5143550"/>
            </a:xfrm>
          </p:grpSpPr>
          <p:cxnSp>
            <p:nvCxnSpPr>
              <p:cNvPr id="656" name="Google Shape;656;p11"/>
              <p:cNvCxnSpPr/>
              <p:nvPr/>
            </p:nvCxnSpPr>
            <p:spPr>
              <a:xfrm>
                <a:off x="671675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1"/>
              <p:cNvCxnSpPr/>
              <p:nvPr/>
            </p:nvCxnSpPr>
            <p:spPr>
              <a:xfrm>
                <a:off x="300200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11"/>
              <p:cNvCxnSpPr/>
              <p:nvPr/>
            </p:nvCxnSpPr>
            <p:spPr>
              <a:xfrm>
                <a:off x="104315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1"/>
              <p:cNvCxnSpPr/>
              <p:nvPr/>
            </p:nvCxnSpPr>
            <p:spPr>
              <a:xfrm>
                <a:off x="141462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1"/>
              <p:cNvCxnSpPr/>
              <p:nvPr/>
            </p:nvCxnSpPr>
            <p:spPr>
              <a:xfrm>
                <a:off x="178610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1" name="Google Shape;661;p11"/>
              <p:cNvCxnSpPr/>
              <p:nvPr/>
            </p:nvCxnSpPr>
            <p:spPr>
              <a:xfrm>
                <a:off x="215757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11"/>
              <p:cNvCxnSpPr/>
              <p:nvPr/>
            </p:nvCxnSpPr>
            <p:spPr>
              <a:xfrm>
                <a:off x="252905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1"/>
              <p:cNvCxnSpPr/>
              <p:nvPr/>
            </p:nvCxnSpPr>
            <p:spPr>
              <a:xfrm>
                <a:off x="2900531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1"/>
              <p:cNvCxnSpPr/>
              <p:nvPr/>
            </p:nvCxnSpPr>
            <p:spPr>
              <a:xfrm>
                <a:off x="327200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5" name="Google Shape;665;p11"/>
              <p:cNvCxnSpPr/>
              <p:nvPr/>
            </p:nvCxnSpPr>
            <p:spPr>
              <a:xfrm>
                <a:off x="364348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6" name="Google Shape;666;p11"/>
              <p:cNvCxnSpPr/>
              <p:nvPr/>
            </p:nvCxnSpPr>
            <p:spPr>
              <a:xfrm>
                <a:off x="401496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1"/>
              <p:cNvCxnSpPr/>
              <p:nvPr/>
            </p:nvCxnSpPr>
            <p:spPr>
              <a:xfrm>
                <a:off x="4386437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1"/>
              <p:cNvCxnSpPr/>
              <p:nvPr/>
            </p:nvCxnSpPr>
            <p:spPr>
              <a:xfrm>
                <a:off x="475791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1"/>
              <p:cNvCxnSpPr/>
              <p:nvPr/>
            </p:nvCxnSpPr>
            <p:spPr>
              <a:xfrm>
                <a:off x="512938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0" name="Google Shape;670;p11"/>
              <p:cNvCxnSpPr/>
              <p:nvPr/>
            </p:nvCxnSpPr>
            <p:spPr>
              <a:xfrm>
                <a:off x="550086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11"/>
              <p:cNvCxnSpPr/>
              <p:nvPr/>
            </p:nvCxnSpPr>
            <p:spPr>
              <a:xfrm>
                <a:off x="587234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2" name="Google Shape;672;p11"/>
              <p:cNvCxnSpPr/>
              <p:nvPr/>
            </p:nvCxnSpPr>
            <p:spPr>
              <a:xfrm>
                <a:off x="624381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3" name="Google Shape;673;p11"/>
              <p:cNvCxnSpPr/>
              <p:nvPr/>
            </p:nvCxnSpPr>
            <p:spPr>
              <a:xfrm>
                <a:off x="661529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4" name="Google Shape;674;p11"/>
              <p:cNvCxnSpPr/>
              <p:nvPr/>
            </p:nvCxnSpPr>
            <p:spPr>
              <a:xfrm>
                <a:off x="698674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5" name="Google Shape;675;p11"/>
              <p:cNvCxnSpPr/>
              <p:nvPr/>
            </p:nvCxnSpPr>
            <p:spPr>
              <a:xfrm>
                <a:off x="735822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6" name="Google Shape;676;p11"/>
              <p:cNvCxnSpPr/>
              <p:nvPr/>
            </p:nvCxnSpPr>
            <p:spPr>
              <a:xfrm>
                <a:off x="772969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7" name="Google Shape;677;p11"/>
              <p:cNvCxnSpPr/>
              <p:nvPr/>
            </p:nvCxnSpPr>
            <p:spPr>
              <a:xfrm>
                <a:off x="810117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8" name="Google Shape;678;p11"/>
              <p:cNvCxnSpPr/>
              <p:nvPr/>
            </p:nvCxnSpPr>
            <p:spPr>
              <a:xfrm>
                <a:off x="8472650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9" name="Google Shape;679;p11"/>
              <p:cNvCxnSpPr/>
              <p:nvPr/>
            </p:nvCxnSpPr>
            <p:spPr>
              <a:xfrm>
                <a:off x="8844125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1"/>
              <p:cNvCxnSpPr/>
              <p:nvPr/>
            </p:nvCxnSpPr>
            <p:spPr>
              <a:xfrm>
                <a:off x="104315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1"/>
              <p:cNvCxnSpPr/>
              <p:nvPr/>
            </p:nvCxnSpPr>
            <p:spPr>
              <a:xfrm>
                <a:off x="141462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1"/>
              <p:cNvCxnSpPr/>
              <p:nvPr/>
            </p:nvCxnSpPr>
            <p:spPr>
              <a:xfrm>
                <a:off x="178610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1"/>
              <p:cNvCxnSpPr/>
              <p:nvPr/>
            </p:nvCxnSpPr>
            <p:spPr>
              <a:xfrm>
                <a:off x="215757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1"/>
              <p:cNvCxnSpPr/>
              <p:nvPr/>
            </p:nvCxnSpPr>
            <p:spPr>
              <a:xfrm>
                <a:off x="252905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1"/>
              <p:cNvCxnSpPr/>
              <p:nvPr/>
            </p:nvCxnSpPr>
            <p:spPr>
              <a:xfrm>
                <a:off x="2900531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1"/>
              <p:cNvCxnSpPr/>
              <p:nvPr/>
            </p:nvCxnSpPr>
            <p:spPr>
              <a:xfrm>
                <a:off x="327200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1"/>
              <p:cNvCxnSpPr/>
              <p:nvPr/>
            </p:nvCxnSpPr>
            <p:spPr>
              <a:xfrm>
                <a:off x="364348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1"/>
              <p:cNvCxnSpPr/>
              <p:nvPr/>
            </p:nvCxnSpPr>
            <p:spPr>
              <a:xfrm>
                <a:off x="401496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1"/>
              <p:cNvCxnSpPr/>
              <p:nvPr/>
            </p:nvCxnSpPr>
            <p:spPr>
              <a:xfrm>
                <a:off x="4386437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1"/>
              <p:cNvCxnSpPr/>
              <p:nvPr/>
            </p:nvCxnSpPr>
            <p:spPr>
              <a:xfrm>
                <a:off x="475791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11"/>
              <p:cNvCxnSpPr/>
              <p:nvPr/>
            </p:nvCxnSpPr>
            <p:spPr>
              <a:xfrm>
                <a:off x="512938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11"/>
              <p:cNvCxnSpPr/>
              <p:nvPr/>
            </p:nvCxnSpPr>
            <p:spPr>
              <a:xfrm>
                <a:off x="550086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1"/>
              <p:cNvCxnSpPr/>
              <p:nvPr/>
            </p:nvCxnSpPr>
            <p:spPr>
              <a:xfrm>
                <a:off x="587234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1"/>
              <p:cNvCxnSpPr/>
              <p:nvPr/>
            </p:nvCxnSpPr>
            <p:spPr>
              <a:xfrm>
                <a:off x="624381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1"/>
              <p:cNvCxnSpPr/>
              <p:nvPr/>
            </p:nvCxnSpPr>
            <p:spPr>
              <a:xfrm>
                <a:off x="661529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11"/>
              <p:cNvCxnSpPr/>
              <p:nvPr/>
            </p:nvCxnSpPr>
            <p:spPr>
              <a:xfrm>
                <a:off x="698674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11"/>
              <p:cNvCxnSpPr/>
              <p:nvPr/>
            </p:nvCxnSpPr>
            <p:spPr>
              <a:xfrm>
                <a:off x="735822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1"/>
              <p:cNvCxnSpPr/>
              <p:nvPr/>
            </p:nvCxnSpPr>
            <p:spPr>
              <a:xfrm>
                <a:off x="772969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1"/>
              <p:cNvCxnSpPr/>
              <p:nvPr/>
            </p:nvCxnSpPr>
            <p:spPr>
              <a:xfrm>
                <a:off x="810117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11"/>
              <p:cNvCxnSpPr/>
              <p:nvPr/>
            </p:nvCxnSpPr>
            <p:spPr>
              <a:xfrm>
                <a:off x="150" y="1538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11"/>
              <p:cNvCxnSpPr/>
              <p:nvPr/>
            </p:nvCxnSpPr>
            <p:spPr>
              <a:xfrm>
                <a:off x="150" y="498312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2" name="Google Shape;702;p11"/>
              <p:cNvCxnSpPr/>
              <p:nvPr/>
            </p:nvCxnSpPr>
            <p:spPr>
              <a:xfrm>
                <a:off x="150" y="5245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3" name="Google Shape;703;p11"/>
              <p:cNvCxnSpPr/>
              <p:nvPr/>
            </p:nvCxnSpPr>
            <p:spPr>
              <a:xfrm>
                <a:off x="1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4" name="Google Shape;704;p11"/>
              <p:cNvCxnSpPr/>
              <p:nvPr/>
            </p:nvCxnSpPr>
            <p:spPr>
              <a:xfrm>
                <a:off x="1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5" name="Google Shape;705;p11"/>
              <p:cNvCxnSpPr/>
              <p:nvPr/>
            </p:nvCxnSpPr>
            <p:spPr>
              <a:xfrm>
                <a:off x="1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6" name="Google Shape;706;p11"/>
              <p:cNvCxnSpPr/>
              <p:nvPr/>
            </p:nvCxnSpPr>
            <p:spPr>
              <a:xfrm>
                <a:off x="1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11"/>
              <p:cNvCxnSpPr/>
              <p:nvPr/>
            </p:nvCxnSpPr>
            <p:spPr>
              <a:xfrm>
                <a:off x="1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11"/>
              <p:cNvCxnSpPr/>
              <p:nvPr/>
            </p:nvCxnSpPr>
            <p:spPr>
              <a:xfrm>
                <a:off x="1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9" name="Google Shape;709;p11"/>
              <p:cNvCxnSpPr/>
              <p:nvPr/>
            </p:nvCxnSpPr>
            <p:spPr>
              <a:xfrm>
                <a:off x="1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11"/>
              <p:cNvCxnSpPr/>
              <p:nvPr/>
            </p:nvCxnSpPr>
            <p:spPr>
              <a:xfrm>
                <a:off x="1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1" name="Google Shape;711;p11"/>
              <p:cNvCxnSpPr/>
              <p:nvPr/>
            </p:nvCxnSpPr>
            <p:spPr>
              <a:xfrm>
                <a:off x="1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11"/>
              <p:cNvCxnSpPr/>
              <p:nvPr/>
            </p:nvCxnSpPr>
            <p:spPr>
              <a:xfrm>
                <a:off x="1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3" name="Google Shape;713;p11"/>
              <p:cNvCxnSpPr/>
              <p:nvPr/>
            </p:nvCxnSpPr>
            <p:spPr>
              <a:xfrm>
                <a:off x="150" y="15395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4" name="Google Shape;714;p11"/>
              <p:cNvCxnSpPr/>
              <p:nvPr/>
            </p:nvCxnSpPr>
            <p:spPr>
              <a:xfrm>
                <a:off x="84726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5" name="Google Shape;715;p11"/>
              <p:cNvCxnSpPr/>
              <p:nvPr/>
            </p:nvCxnSpPr>
            <p:spPr>
              <a:xfrm>
                <a:off x="84726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6" name="Google Shape;716;p11"/>
              <p:cNvCxnSpPr/>
              <p:nvPr/>
            </p:nvCxnSpPr>
            <p:spPr>
              <a:xfrm>
                <a:off x="84726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7" name="Google Shape;717;p11"/>
              <p:cNvCxnSpPr/>
              <p:nvPr/>
            </p:nvCxnSpPr>
            <p:spPr>
              <a:xfrm>
                <a:off x="84726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8" name="Google Shape;718;p11"/>
              <p:cNvCxnSpPr/>
              <p:nvPr/>
            </p:nvCxnSpPr>
            <p:spPr>
              <a:xfrm>
                <a:off x="84726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9" name="Google Shape;719;p11"/>
              <p:cNvCxnSpPr/>
              <p:nvPr/>
            </p:nvCxnSpPr>
            <p:spPr>
              <a:xfrm>
                <a:off x="84726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0" name="Google Shape;720;p11"/>
              <p:cNvCxnSpPr/>
              <p:nvPr/>
            </p:nvCxnSpPr>
            <p:spPr>
              <a:xfrm>
                <a:off x="84726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1" name="Google Shape;721;p11"/>
              <p:cNvCxnSpPr/>
              <p:nvPr/>
            </p:nvCxnSpPr>
            <p:spPr>
              <a:xfrm>
                <a:off x="84726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2" name="Google Shape;722;p11"/>
              <p:cNvCxnSpPr/>
              <p:nvPr/>
            </p:nvCxnSpPr>
            <p:spPr>
              <a:xfrm>
                <a:off x="84726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11"/>
              <p:cNvCxnSpPr/>
              <p:nvPr/>
            </p:nvCxnSpPr>
            <p:spPr>
              <a:xfrm>
                <a:off x="84726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11"/>
              <p:cNvCxnSpPr/>
              <p:nvPr/>
            </p:nvCxnSpPr>
            <p:spPr>
              <a:xfrm>
                <a:off x="150" y="46041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25" name="Google Shape;725;p11"/>
            <p:cNvGrpSpPr/>
            <p:nvPr/>
          </p:nvGrpSpPr>
          <p:grpSpPr>
            <a:xfrm>
              <a:off x="-72467" y="159694"/>
              <a:ext cx="8917455" cy="5197676"/>
              <a:chOff x="-72467" y="159694"/>
              <a:chExt cx="8917455" cy="5197676"/>
            </a:xfrm>
          </p:grpSpPr>
          <p:sp>
            <p:nvSpPr>
              <p:cNvPr id="726" name="Google Shape;726;p11"/>
              <p:cNvSpPr/>
              <p:nvPr/>
            </p:nvSpPr>
            <p:spPr>
              <a:xfrm>
                <a:off x="7728918" y="159694"/>
                <a:ext cx="744000" cy="371100"/>
              </a:xfrm>
              <a:prstGeom prst="rect">
                <a:avLst/>
              </a:pr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8100019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1"/>
              <p:cNvSpPr/>
              <p:nvPr/>
            </p:nvSpPr>
            <p:spPr>
              <a:xfrm>
                <a:off x="671089" y="4986269"/>
                <a:ext cx="1115100" cy="3711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1"/>
              <p:cNvSpPr/>
              <p:nvPr/>
            </p:nvSpPr>
            <p:spPr>
              <a:xfrm>
                <a:off x="8472388" y="3129078"/>
                <a:ext cx="372600" cy="371100"/>
              </a:xfrm>
              <a:prstGeom prst="rect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1"/>
              <p:cNvSpPr/>
              <p:nvPr/>
            </p:nvSpPr>
            <p:spPr>
              <a:xfrm>
                <a:off x="-72467" y="2014650"/>
                <a:ext cx="744000" cy="371100"/>
              </a:xfrm>
              <a:prstGeom prst="rect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"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3"/>
          <p:cNvSpPr txBox="1">
            <a:spLocks noGrp="1"/>
          </p:cNvSpPr>
          <p:nvPr>
            <p:ph type="title"/>
          </p:nvPr>
        </p:nvSpPr>
        <p:spPr>
          <a:xfrm>
            <a:off x="668625" y="527025"/>
            <a:ext cx="7805700" cy="6219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13"/>
          <p:cNvSpPr txBox="1">
            <a:spLocks noGrp="1"/>
          </p:cNvSpPr>
          <p:nvPr>
            <p:ph type="title" idx="2" hasCustomPrompt="1"/>
          </p:nvPr>
        </p:nvSpPr>
        <p:spPr>
          <a:xfrm>
            <a:off x="1532475" y="1337963"/>
            <a:ext cx="906600" cy="527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34" name="Google Shape;734;p13"/>
          <p:cNvSpPr txBox="1">
            <a:spLocks noGrp="1"/>
          </p:cNvSpPr>
          <p:nvPr>
            <p:ph type="title" idx="3" hasCustomPrompt="1"/>
          </p:nvPr>
        </p:nvSpPr>
        <p:spPr>
          <a:xfrm>
            <a:off x="1532475" y="2951900"/>
            <a:ext cx="906600" cy="6573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35" name="Google Shape;735;p13"/>
          <p:cNvSpPr txBox="1">
            <a:spLocks noGrp="1"/>
          </p:cNvSpPr>
          <p:nvPr>
            <p:ph type="title" idx="4" hasCustomPrompt="1"/>
          </p:nvPr>
        </p:nvSpPr>
        <p:spPr>
          <a:xfrm>
            <a:off x="4118700" y="1337975"/>
            <a:ext cx="906600" cy="527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36" name="Google Shape;736;p13"/>
          <p:cNvSpPr txBox="1">
            <a:spLocks noGrp="1"/>
          </p:cNvSpPr>
          <p:nvPr>
            <p:ph type="title" idx="5" hasCustomPrompt="1"/>
          </p:nvPr>
        </p:nvSpPr>
        <p:spPr>
          <a:xfrm>
            <a:off x="4118700" y="2951900"/>
            <a:ext cx="906600" cy="6573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37" name="Google Shape;737;p13"/>
          <p:cNvSpPr txBox="1">
            <a:spLocks noGrp="1"/>
          </p:cNvSpPr>
          <p:nvPr>
            <p:ph type="subTitle" idx="1"/>
          </p:nvPr>
        </p:nvSpPr>
        <p:spPr>
          <a:xfrm>
            <a:off x="719975" y="1941884"/>
            <a:ext cx="25665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8" name="Google Shape;738;p13"/>
          <p:cNvSpPr txBox="1">
            <a:spLocks noGrp="1"/>
          </p:cNvSpPr>
          <p:nvPr>
            <p:ph type="subTitle" idx="6"/>
          </p:nvPr>
        </p:nvSpPr>
        <p:spPr>
          <a:xfrm>
            <a:off x="3288745" y="1941906"/>
            <a:ext cx="25665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9" name="Google Shape;739;p13"/>
          <p:cNvSpPr txBox="1">
            <a:spLocks noGrp="1"/>
          </p:cNvSpPr>
          <p:nvPr>
            <p:ph type="subTitle" idx="7"/>
          </p:nvPr>
        </p:nvSpPr>
        <p:spPr>
          <a:xfrm>
            <a:off x="719975" y="3685275"/>
            <a:ext cx="25665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0" name="Google Shape;740;p13"/>
          <p:cNvSpPr txBox="1">
            <a:spLocks noGrp="1"/>
          </p:cNvSpPr>
          <p:nvPr>
            <p:ph type="subTitle" idx="8"/>
          </p:nvPr>
        </p:nvSpPr>
        <p:spPr>
          <a:xfrm>
            <a:off x="3287613" y="3685275"/>
            <a:ext cx="25665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1" name="Google Shape;741;p13"/>
          <p:cNvSpPr txBox="1">
            <a:spLocks noGrp="1"/>
          </p:cNvSpPr>
          <p:nvPr>
            <p:ph type="title" idx="9" hasCustomPrompt="1"/>
          </p:nvPr>
        </p:nvSpPr>
        <p:spPr>
          <a:xfrm>
            <a:off x="6704950" y="1337975"/>
            <a:ext cx="906600" cy="527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42" name="Google Shape;742;p13"/>
          <p:cNvSpPr txBox="1">
            <a:spLocks noGrp="1"/>
          </p:cNvSpPr>
          <p:nvPr>
            <p:ph type="title" idx="13" hasCustomPrompt="1"/>
          </p:nvPr>
        </p:nvSpPr>
        <p:spPr>
          <a:xfrm>
            <a:off x="6704950" y="2951900"/>
            <a:ext cx="906600" cy="6573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43" name="Google Shape;743;p13"/>
          <p:cNvSpPr txBox="1">
            <a:spLocks noGrp="1"/>
          </p:cNvSpPr>
          <p:nvPr>
            <p:ph type="subTitle" idx="14"/>
          </p:nvPr>
        </p:nvSpPr>
        <p:spPr>
          <a:xfrm>
            <a:off x="5857526" y="1941906"/>
            <a:ext cx="25665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4" name="Google Shape;744;p13"/>
          <p:cNvSpPr txBox="1">
            <a:spLocks noGrp="1"/>
          </p:cNvSpPr>
          <p:nvPr>
            <p:ph type="subTitle" idx="15"/>
          </p:nvPr>
        </p:nvSpPr>
        <p:spPr>
          <a:xfrm>
            <a:off x="5855251" y="3685275"/>
            <a:ext cx="25665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45" name="Google Shape;745;p13"/>
          <p:cNvGrpSpPr/>
          <p:nvPr/>
        </p:nvGrpSpPr>
        <p:grpSpPr>
          <a:xfrm>
            <a:off x="-72467" y="-3162"/>
            <a:ext cx="9216617" cy="5360532"/>
            <a:chOff x="-72467" y="-3162"/>
            <a:chExt cx="9216617" cy="5360532"/>
          </a:xfrm>
        </p:grpSpPr>
        <p:grpSp>
          <p:nvGrpSpPr>
            <p:cNvPr id="746" name="Google Shape;746;p13"/>
            <p:cNvGrpSpPr/>
            <p:nvPr/>
          </p:nvGrpSpPr>
          <p:grpSpPr>
            <a:xfrm>
              <a:off x="150" y="-3162"/>
              <a:ext cx="9144000" cy="5143550"/>
              <a:chOff x="150" y="-3162"/>
              <a:chExt cx="9144000" cy="5143550"/>
            </a:xfrm>
          </p:grpSpPr>
          <p:cxnSp>
            <p:nvCxnSpPr>
              <p:cNvPr id="747" name="Google Shape;747;p13"/>
              <p:cNvCxnSpPr/>
              <p:nvPr/>
            </p:nvCxnSpPr>
            <p:spPr>
              <a:xfrm>
                <a:off x="671675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13"/>
              <p:cNvCxnSpPr/>
              <p:nvPr/>
            </p:nvCxnSpPr>
            <p:spPr>
              <a:xfrm>
                <a:off x="300200" y="-311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13"/>
              <p:cNvCxnSpPr/>
              <p:nvPr/>
            </p:nvCxnSpPr>
            <p:spPr>
              <a:xfrm>
                <a:off x="104315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13"/>
              <p:cNvCxnSpPr/>
              <p:nvPr/>
            </p:nvCxnSpPr>
            <p:spPr>
              <a:xfrm>
                <a:off x="141462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13"/>
              <p:cNvCxnSpPr/>
              <p:nvPr/>
            </p:nvCxnSpPr>
            <p:spPr>
              <a:xfrm>
                <a:off x="178610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13"/>
              <p:cNvCxnSpPr/>
              <p:nvPr/>
            </p:nvCxnSpPr>
            <p:spPr>
              <a:xfrm>
                <a:off x="215757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13"/>
              <p:cNvCxnSpPr/>
              <p:nvPr/>
            </p:nvCxnSpPr>
            <p:spPr>
              <a:xfrm>
                <a:off x="252905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13"/>
              <p:cNvCxnSpPr/>
              <p:nvPr/>
            </p:nvCxnSpPr>
            <p:spPr>
              <a:xfrm>
                <a:off x="2900531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5" name="Google Shape;755;p13"/>
              <p:cNvCxnSpPr/>
              <p:nvPr/>
            </p:nvCxnSpPr>
            <p:spPr>
              <a:xfrm>
                <a:off x="327200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3"/>
              <p:cNvCxnSpPr/>
              <p:nvPr/>
            </p:nvCxnSpPr>
            <p:spPr>
              <a:xfrm>
                <a:off x="364348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3"/>
              <p:cNvCxnSpPr/>
              <p:nvPr/>
            </p:nvCxnSpPr>
            <p:spPr>
              <a:xfrm>
                <a:off x="4014960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3"/>
              <p:cNvCxnSpPr/>
              <p:nvPr/>
            </p:nvCxnSpPr>
            <p:spPr>
              <a:xfrm>
                <a:off x="4386437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3"/>
              <p:cNvCxnSpPr/>
              <p:nvPr/>
            </p:nvCxnSpPr>
            <p:spPr>
              <a:xfrm>
                <a:off x="4757913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3"/>
              <p:cNvCxnSpPr/>
              <p:nvPr/>
            </p:nvCxnSpPr>
            <p:spPr>
              <a:xfrm>
                <a:off x="512938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3"/>
              <p:cNvCxnSpPr/>
              <p:nvPr/>
            </p:nvCxnSpPr>
            <p:spPr>
              <a:xfrm>
                <a:off x="550086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3"/>
              <p:cNvCxnSpPr/>
              <p:nvPr/>
            </p:nvCxnSpPr>
            <p:spPr>
              <a:xfrm>
                <a:off x="587234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3"/>
              <p:cNvCxnSpPr/>
              <p:nvPr/>
            </p:nvCxnSpPr>
            <p:spPr>
              <a:xfrm>
                <a:off x="6243818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3"/>
              <p:cNvCxnSpPr/>
              <p:nvPr/>
            </p:nvCxnSpPr>
            <p:spPr>
              <a:xfrm>
                <a:off x="6615294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3"/>
              <p:cNvCxnSpPr/>
              <p:nvPr/>
            </p:nvCxnSpPr>
            <p:spPr>
              <a:xfrm>
                <a:off x="6986746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3"/>
              <p:cNvCxnSpPr/>
              <p:nvPr/>
            </p:nvCxnSpPr>
            <p:spPr>
              <a:xfrm>
                <a:off x="7358222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3"/>
              <p:cNvCxnSpPr/>
              <p:nvPr/>
            </p:nvCxnSpPr>
            <p:spPr>
              <a:xfrm>
                <a:off x="7729699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3"/>
              <p:cNvCxnSpPr/>
              <p:nvPr/>
            </p:nvCxnSpPr>
            <p:spPr>
              <a:xfrm>
                <a:off x="8101175" y="-3162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3"/>
              <p:cNvCxnSpPr/>
              <p:nvPr/>
            </p:nvCxnSpPr>
            <p:spPr>
              <a:xfrm>
                <a:off x="8472650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3"/>
              <p:cNvCxnSpPr/>
              <p:nvPr/>
            </p:nvCxnSpPr>
            <p:spPr>
              <a:xfrm>
                <a:off x="8844125" y="-3162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13"/>
              <p:cNvCxnSpPr/>
              <p:nvPr/>
            </p:nvCxnSpPr>
            <p:spPr>
              <a:xfrm>
                <a:off x="104315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13"/>
              <p:cNvCxnSpPr/>
              <p:nvPr/>
            </p:nvCxnSpPr>
            <p:spPr>
              <a:xfrm>
                <a:off x="141462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3"/>
              <p:cNvCxnSpPr/>
              <p:nvPr/>
            </p:nvCxnSpPr>
            <p:spPr>
              <a:xfrm>
                <a:off x="178610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13"/>
              <p:cNvCxnSpPr/>
              <p:nvPr/>
            </p:nvCxnSpPr>
            <p:spPr>
              <a:xfrm>
                <a:off x="215757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13"/>
              <p:cNvCxnSpPr/>
              <p:nvPr/>
            </p:nvCxnSpPr>
            <p:spPr>
              <a:xfrm>
                <a:off x="252905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3"/>
              <p:cNvCxnSpPr/>
              <p:nvPr/>
            </p:nvCxnSpPr>
            <p:spPr>
              <a:xfrm>
                <a:off x="2900531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3"/>
              <p:cNvCxnSpPr/>
              <p:nvPr/>
            </p:nvCxnSpPr>
            <p:spPr>
              <a:xfrm>
                <a:off x="327200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13"/>
              <p:cNvCxnSpPr/>
              <p:nvPr/>
            </p:nvCxnSpPr>
            <p:spPr>
              <a:xfrm>
                <a:off x="364348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13"/>
              <p:cNvCxnSpPr/>
              <p:nvPr/>
            </p:nvCxnSpPr>
            <p:spPr>
              <a:xfrm>
                <a:off x="4014960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13"/>
              <p:cNvCxnSpPr/>
              <p:nvPr/>
            </p:nvCxnSpPr>
            <p:spPr>
              <a:xfrm>
                <a:off x="4386437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13"/>
              <p:cNvCxnSpPr/>
              <p:nvPr/>
            </p:nvCxnSpPr>
            <p:spPr>
              <a:xfrm>
                <a:off x="4757913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2" name="Google Shape;782;p13"/>
              <p:cNvCxnSpPr/>
              <p:nvPr/>
            </p:nvCxnSpPr>
            <p:spPr>
              <a:xfrm>
                <a:off x="512938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Google Shape;783;p13"/>
              <p:cNvCxnSpPr/>
              <p:nvPr/>
            </p:nvCxnSpPr>
            <p:spPr>
              <a:xfrm>
                <a:off x="550086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4" name="Google Shape;784;p13"/>
              <p:cNvCxnSpPr/>
              <p:nvPr/>
            </p:nvCxnSpPr>
            <p:spPr>
              <a:xfrm>
                <a:off x="587234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5" name="Google Shape;785;p13"/>
              <p:cNvCxnSpPr/>
              <p:nvPr/>
            </p:nvCxnSpPr>
            <p:spPr>
              <a:xfrm>
                <a:off x="6243818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6" name="Google Shape;786;p13"/>
              <p:cNvCxnSpPr/>
              <p:nvPr/>
            </p:nvCxnSpPr>
            <p:spPr>
              <a:xfrm>
                <a:off x="6615294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7" name="Google Shape;787;p13"/>
              <p:cNvCxnSpPr/>
              <p:nvPr/>
            </p:nvCxnSpPr>
            <p:spPr>
              <a:xfrm>
                <a:off x="6986746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8" name="Google Shape;788;p13"/>
              <p:cNvCxnSpPr/>
              <p:nvPr/>
            </p:nvCxnSpPr>
            <p:spPr>
              <a:xfrm>
                <a:off x="7358222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9" name="Google Shape;789;p13"/>
              <p:cNvCxnSpPr/>
              <p:nvPr/>
            </p:nvCxnSpPr>
            <p:spPr>
              <a:xfrm>
                <a:off x="7729699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0" name="Google Shape;790;p13"/>
              <p:cNvCxnSpPr/>
              <p:nvPr/>
            </p:nvCxnSpPr>
            <p:spPr>
              <a:xfrm>
                <a:off x="8101175" y="4611638"/>
                <a:ext cx="0" cy="5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1" name="Google Shape;791;p13"/>
              <p:cNvCxnSpPr/>
              <p:nvPr/>
            </p:nvCxnSpPr>
            <p:spPr>
              <a:xfrm>
                <a:off x="150" y="1538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2" name="Google Shape;792;p13"/>
              <p:cNvCxnSpPr/>
              <p:nvPr/>
            </p:nvCxnSpPr>
            <p:spPr>
              <a:xfrm>
                <a:off x="150" y="498312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Google Shape;793;p13"/>
              <p:cNvCxnSpPr/>
              <p:nvPr/>
            </p:nvCxnSpPr>
            <p:spPr>
              <a:xfrm>
                <a:off x="150" y="524575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4" name="Google Shape;794;p13"/>
              <p:cNvCxnSpPr/>
              <p:nvPr/>
            </p:nvCxnSpPr>
            <p:spPr>
              <a:xfrm>
                <a:off x="1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5" name="Google Shape;795;p13"/>
              <p:cNvCxnSpPr/>
              <p:nvPr/>
            </p:nvCxnSpPr>
            <p:spPr>
              <a:xfrm>
                <a:off x="1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6" name="Google Shape;796;p13"/>
              <p:cNvCxnSpPr/>
              <p:nvPr/>
            </p:nvCxnSpPr>
            <p:spPr>
              <a:xfrm>
                <a:off x="1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7" name="Google Shape;797;p13"/>
              <p:cNvCxnSpPr/>
              <p:nvPr/>
            </p:nvCxnSpPr>
            <p:spPr>
              <a:xfrm>
                <a:off x="1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8" name="Google Shape;798;p13"/>
              <p:cNvCxnSpPr/>
              <p:nvPr/>
            </p:nvCxnSpPr>
            <p:spPr>
              <a:xfrm>
                <a:off x="1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9" name="Google Shape;799;p13"/>
              <p:cNvCxnSpPr/>
              <p:nvPr/>
            </p:nvCxnSpPr>
            <p:spPr>
              <a:xfrm>
                <a:off x="1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0" name="Google Shape;800;p13"/>
              <p:cNvCxnSpPr/>
              <p:nvPr/>
            </p:nvCxnSpPr>
            <p:spPr>
              <a:xfrm>
                <a:off x="1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3"/>
              <p:cNvCxnSpPr/>
              <p:nvPr/>
            </p:nvCxnSpPr>
            <p:spPr>
              <a:xfrm>
                <a:off x="1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3"/>
              <p:cNvCxnSpPr/>
              <p:nvPr/>
            </p:nvCxnSpPr>
            <p:spPr>
              <a:xfrm>
                <a:off x="1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3"/>
              <p:cNvCxnSpPr/>
              <p:nvPr/>
            </p:nvCxnSpPr>
            <p:spPr>
              <a:xfrm>
                <a:off x="1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3"/>
              <p:cNvCxnSpPr/>
              <p:nvPr/>
            </p:nvCxnSpPr>
            <p:spPr>
              <a:xfrm>
                <a:off x="150" y="15395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3"/>
              <p:cNvCxnSpPr/>
              <p:nvPr/>
            </p:nvCxnSpPr>
            <p:spPr>
              <a:xfrm>
                <a:off x="8472650" y="42401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3"/>
              <p:cNvCxnSpPr/>
              <p:nvPr/>
            </p:nvCxnSpPr>
            <p:spPr>
              <a:xfrm>
                <a:off x="8472650" y="38687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3"/>
              <p:cNvCxnSpPr/>
              <p:nvPr/>
            </p:nvCxnSpPr>
            <p:spPr>
              <a:xfrm>
                <a:off x="8472650" y="34972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3"/>
              <p:cNvCxnSpPr/>
              <p:nvPr/>
            </p:nvCxnSpPr>
            <p:spPr>
              <a:xfrm>
                <a:off x="8472650" y="31257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13"/>
              <p:cNvCxnSpPr/>
              <p:nvPr/>
            </p:nvCxnSpPr>
            <p:spPr>
              <a:xfrm>
                <a:off x="8472650" y="27542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0" name="Google Shape;810;p13"/>
              <p:cNvCxnSpPr/>
              <p:nvPr/>
            </p:nvCxnSpPr>
            <p:spPr>
              <a:xfrm>
                <a:off x="8472650" y="23828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1" name="Google Shape;811;p13"/>
              <p:cNvCxnSpPr/>
              <p:nvPr/>
            </p:nvCxnSpPr>
            <p:spPr>
              <a:xfrm>
                <a:off x="8472650" y="201132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2" name="Google Shape;812;p13"/>
              <p:cNvCxnSpPr/>
              <p:nvPr/>
            </p:nvCxnSpPr>
            <p:spPr>
              <a:xfrm>
                <a:off x="8472650" y="163985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3" name="Google Shape;813;p13"/>
              <p:cNvCxnSpPr/>
              <p:nvPr/>
            </p:nvCxnSpPr>
            <p:spPr>
              <a:xfrm>
                <a:off x="8472650" y="1268375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4" name="Google Shape;814;p13"/>
              <p:cNvCxnSpPr/>
              <p:nvPr/>
            </p:nvCxnSpPr>
            <p:spPr>
              <a:xfrm>
                <a:off x="8472650" y="896900"/>
                <a:ext cx="6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5" name="Google Shape;815;p13"/>
              <p:cNvCxnSpPr/>
              <p:nvPr/>
            </p:nvCxnSpPr>
            <p:spPr>
              <a:xfrm>
                <a:off x="150" y="4604100"/>
                <a:ext cx="9144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16" name="Google Shape;816;p13"/>
            <p:cNvGrpSpPr/>
            <p:nvPr/>
          </p:nvGrpSpPr>
          <p:grpSpPr>
            <a:xfrm>
              <a:off x="-72467" y="159694"/>
              <a:ext cx="8917455" cy="5197676"/>
              <a:chOff x="-72467" y="159694"/>
              <a:chExt cx="8917455" cy="5197676"/>
            </a:xfrm>
          </p:grpSpPr>
          <p:sp>
            <p:nvSpPr>
              <p:cNvPr id="817" name="Google Shape;817;p13"/>
              <p:cNvSpPr/>
              <p:nvPr/>
            </p:nvSpPr>
            <p:spPr>
              <a:xfrm>
                <a:off x="7728918" y="159694"/>
                <a:ext cx="744000" cy="371100"/>
              </a:xfrm>
              <a:prstGeom prst="rect">
                <a:avLst/>
              </a:pr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8100019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3"/>
              <p:cNvSpPr/>
              <p:nvPr/>
            </p:nvSpPr>
            <p:spPr>
              <a:xfrm>
                <a:off x="671089" y="4986269"/>
                <a:ext cx="1115100" cy="3711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1"/>
                  </a:gs>
                </a:gsLst>
                <a:lin ang="8099331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3"/>
              <p:cNvSpPr/>
              <p:nvPr/>
            </p:nvSpPr>
            <p:spPr>
              <a:xfrm>
                <a:off x="8472388" y="3129078"/>
                <a:ext cx="372600" cy="371100"/>
              </a:xfrm>
              <a:prstGeom prst="rect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3"/>
              <p:cNvSpPr/>
              <p:nvPr/>
            </p:nvSpPr>
            <p:spPr>
              <a:xfrm>
                <a:off x="-72467" y="2014650"/>
                <a:ext cx="744000" cy="371100"/>
              </a:xfrm>
              <a:prstGeom prst="rect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9675" y="527025"/>
            <a:ext cx="7804800" cy="6255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7" r:id="rId10"/>
    <p:sldLayoutId id="2147483668" r:id="rId11"/>
    <p:sldLayoutId id="214748366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27"/>
          <p:cNvSpPr txBox="1">
            <a:spLocks noGrp="1"/>
          </p:cNvSpPr>
          <p:nvPr>
            <p:ph type="ctrTitle"/>
          </p:nvPr>
        </p:nvSpPr>
        <p:spPr>
          <a:xfrm>
            <a:off x="4014700" y="1533675"/>
            <a:ext cx="4242300" cy="185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 patch effettuate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45" name="Google Shape;1645;p27"/>
          <p:cNvSpPr txBox="1">
            <a:spLocks noGrp="1"/>
          </p:cNvSpPr>
          <p:nvPr>
            <p:ph type="subTitle" idx="1"/>
          </p:nvPr>
        </p:nvSpPr>
        <p:spPr>
          <a:xfrm>
            <a:off x="4014700" y="3972600"/>
            <a:ext cx="18573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Esercitazione della settimana</a:t>
            </a:r>
            <a:endParaRPr dirty="0"/>
          </a:p>
        </p:txBody>
      </p:sp>
      <p:pic>
        <p:nvPicPr>
          <p:cNvPr id="1646" name="Google Shape;1646;p27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13524" r="13524"/>
          <a:stretch/>
        </p:blipFill>
        <p:spPr>
          <a:xfrm>
            <a:off x="708350" y="508912"/>
            <a:ext cx="1763388" cy="1410375"/>
          </a:xfrm>
          <a:prstGeom prst="rect">
            <a:avLst/>
          </a:prstGeom>
        </p:spPr>
      </p:pic>
      <p:sp>
        <p:nvSpPr>
          <p:cNvPr id="1647" name="Google Shape;1647;p27"/>
          <p:cNvSpPr/>
          <p:nvPr/>
        </p:nvSpPr>
        <p:spPr>
          <a:xfrm rot="5400000">
            <a:off x="2528464" y="529132"/>
            <a:ext cx="1115100" cy="3711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8099331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28"/>
          <p:cNvSpPr txBox="1">
            <a:spLocks noGrp="1"/>
          </p:cNvSpPr>
          <p:nvPr>
            <p:ph type="title"/>
          </p:nvPr>
        </p:nvSpPr>
        <p:spPr>
          <a:xfrm>
            <a:off x="668625" y="527025"/>
            <a:ext cx="78069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Membri e alias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1655" name="Google Shape;1655;p28"/>
          <p:cNvGraphicFramePr/>
          <p:nvPr>
            <p:extLst>
              <p:ext uri="{D42A27DB-BD31-4B8C-83A1-F6EECF244321}">
                <p14:modId xmlns:p14="http://schemas.microsoft.com/office/powerpoint/2010/main" val="3842515199"/>
              </p:ext>
            </p:extLst>
          </p:nvPr>
        </p:nvGraphicFramePr>
        <p:xfrm>
          <a:off x="668550" y="1233487"/>
          <a:ext cx="7806900" cy="2867022"/>
        </p:xfrm>
        <a:graphic>
          <a:graphicData uri="http://schemas.openxmlformats.org/drawingml/2006/table">
            <a:tbl>
              <a:tblPr>
                <a:noFill/>
                <a:tableStyleId>{BEC985D4-B280-47E3-9D68-08F6A43B0410}</a:tableStyleId>
              </a:tblPr>
              <a:tblGrid>
                <a:gridCol w="244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8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Raffaele Iacono</a:t>
                      </a:r>
                      <a:endParaRPr sz="1000" b="1" u="sng" dirty="0">
                        <a:solidFill>
                          <a:schemeClr val="tx1">
                            <a:lumMod val="75000"/>
                          </a:schemeClr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Fixman</a:t>
                      </a:r>
                      <a:endParaRPr sz="1000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000" b="1" u="sng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Michele </a:t>
                      </a:r>
                      <a:r>
                        <a:rPr lang="it-IT" sz="1000" b="1" u="sng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signoracci</a:t>
                      </a:r>
                      <a:endParaRPr sz="1000" b="1" u="sng" dirty="0">
                        <a:solidFill>
                          <a:schemeClr val="tx1">
                            <a:lumMod val="75000"/>
                          </a:schemeClr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Magic Mike</a:t>
                      </a:r>
                      <a:endParaRPr sz="1000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Paolo aglieco</a:t>
                      </a:r>
                      <a:endParaRPr sz="1000" b="1" u="sng" dirty="0">
                        <a:solidFill>
                          <a:schemeClr val="tx1">
                            <a:lumMod val="75000"/>
                          </a:schemeClr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Guidaman</a:t>
                      </a:r>
                      <a:endParaRPr sz="1000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Adrian morales</a:t>
                      </a:r>
                      <a:endParaRPr sz="1000" b="1" u="sng" dirty="0">
                        <a:solidFill>
                          <a:schemeClr val="tx1">
                            <a:lumMod val="75000"/>
                          </a:schemeClr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El Chico</a:t>
                      </a:r>
                      <a:endParaRPr sz="1000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8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Mattia dim</a:t>
                      </a:r>
                      <a:endParaRPr sz="1000" b="1" u="sng" dirty="0">
                        <a:solidFill>
                          <a:schemeClr val="tx1">
                            <a:lumMod val="75000"/>
                          </a:schemeClr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Mattia lo stirato</a:t>
                      </a:r>
                      <a:endParaRPr sz="1000" dirty="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8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Andrea panicucci</a:t>
                      </a:r>
                      <a:endParaRPr sz="1000" b="1" u="sng" dirty="0">
                        <a:solidFill>
                          <a:schemeClr val="tx1">
                            <a:lumMod val="75000"/>
                          </a:schemeClr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Il buon Panicucci</a:t>
                      </a:r>
                      <a:endParaRPr sz="1000" u="sng" dirty="0">
                        <a:solidFill>
                          <a:schemeClr val="lt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4BBEF2E-9A5E-47F2-A968-D6F87226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826364"/>
              </p:ext>
            </p:extLst>
          </p:nvPr>
        </p:nvGraphicFramePr>
        <p:xfrm>
          <a:off x="668550" y="4100509"/>
          <a:ext cx="7806900" cy="476253"/>
        </p:xfrm>
        <a:graphic>
          <a:graphicData uri="http://schemas.openxmlformats.org/drawingml/2006/table">
            <a:tbl>
              <a:tblPr>
                <a:noFill/>
                <a:tableStyleId>{BEC985D4-B280-47E3-9D68-08F6A43B0410}</a:tableStyleId>
              </a:tblPr>
              <a:tblGrid>
                <a:gridCol w="2448550">
                  <a:extLst>
                    <a:ext uri="{9D8B030D-6E8A-4147-A177-3AD203B41FA5}">
                      <a16:colId xmlns:a16="http://schemas.microsoft.com/office/drawing/2014/main" val="991624945"/>
                    </a:ext>
                  </a:extLst>
                </a:gridCol>
                <a:gridCol w="5358350">
                  <a:extLst>
                    <a:ext uri="{9D8B030D-6E8A-4147-A177-3AD203B41FA5}">
                      <a16:colId xmlns:a16="http://schemas.microsoft.com/office/drawing/2014/main" val="772788940"/>
                    </a:ext>
                  </a:extLst>
                </a:gridCol>
              </a:tblGrid>
              <a:tr h="4762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Daniel caparco</a:t>
                      </a:r>
                      <a:endParaRPr sz="1000" b="1" u="sng" dirty="0">
                        <a:solidFill>
                          <a:schemeClr val="tx1">
                            <a:lumMod val="75000"/>
                          </a:schemeClr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Daniel Capalcool</a:t>
                      </a:r>
                      <a:endParaRPr sz="1000" u="sng" dirty="0">
                        <a:solidFill>
                          <a:schemeClr val="lt2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287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29"/>
          <p:cNvSpPr txBox="1">
            <a:spLocks noGrp="1"/>
          </p:cNvSpPr>
          <p:nvPr>
            <p:ph type="title"/>
          </p:nvPr>
        </p:nvSpPr>
        <p:spPr>
          <a:xfrm>
            <a:off x="668625" y="527025"/>
            <a:ext cx="78057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Vulnerabilita’ trovate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62" name="Google Shape;1662;p29"/>
          <p:cNvSpPr txBox="1">
            <a:spLocks noGrp="1"/>
          </p:cNvSpPr>
          <p:nvPr>
            <p:ph type="title" idx="2"/>
          </p:nvPr>
        </p:nvSpPr>
        <p:spPr>
          <a:xfrm>
            <a:off x="1532475" y="1337963"/>
            <a:ext cx="906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64" name="Google Shape;1664;p29"/>
          <p:cNvSpPr txBox="1">
            <a:spLocks noGrp="1"/>
          </p:cNvSpPr>
          <p:nvPr>
            <p:ph type="title" idx="4"/>
          </p:nvPr>
        </p:nvSpPr>
        <p:spPr>
          <a:xfrm>
            <a:off x="4118700" y="1337975"/>
            <a:ext cx="906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66" name="Google Shape;1666;p29"/>
          <p:cNvSpPr txBox="1">
            <a:spLocks noGrp="1"/>
          </p:cNvSpPr>
          <p:nvPr>
            <p:ph type="subTitle" idx="1"/>
          </p:nvPr>
        </p:nvSpPr>
        <p:spPr>
          <a:xfrm>
            <a:off x="719975" y="1941884"/>
            <a:ext cx="25665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VNC server password:password</a:t>
            </a:r>
            <a:endParaRPr dirty="0"/>
          </a:p>
        </p:txBody>
      </p:sp>
      <p:sp>
        <p:nvSpPr>
          <p:cNvPr id="1667" name="Google Shape;1667;p29"/>
          <p:cNvSpPr txBox="1">
            <a:spLocks noGrp="1"/>
          </p:cNvSpPr>
          <p:nvPr>
            <p:ph type="subTitle" idx="6"/>
          </p:nvPr>
        </p:nvSpPr>
        <p:spPr>
          <a:xfrm>
            <a:off x="3288745" y="1941906"/>
            <a:ext cx="25665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NFS exported share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disclosure</a:t>
            </a:r>
            <a:endParaRPr dirty="0"/>
          </a:p>
        </p:txBody>
      </p:sp>
      <p:sp>
        <p:nvSpPr>
          <p:cNvPr id="1670" name="Google Shape;1670;p29"/>
          <p:cNvSpPr txBox="1">
            <a:spLocks noGrp="1"/>
          </p:cNvSpPr>
          <p:nvPr>
            <p:ph type="title" idx="9"/>
          </p:nvPr>
        </p:nvSpPr>
        <p:spPr>
          <a:xfrm>
            <a:off x="6704950" y="1337975"/>
            <a:ext cx="906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72" name="Google Shape;1672;p29"/>
          <p:cNvSpPr txBox="1">
            <a:spLocks noGrp="1"/>
          </p:cNvSpPr>
          <p:nvPr>
            <p:ph type="subTitle" idx="14"/>
          </p:nvPr>
        </p:nvSpPr>
        <p:spPr>
          <a:xfrm>
            <a:off x="5857526" y="1941906"/>
            <a:ext cx="25665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Bind shell backdoor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detection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30"/>
          <p:cNvSpPr txBox="1">
            <a:spLocks noGrp="1"/>
          </p:cNvSpPr>
          <p:nvPr>
            <p:ph type="title"/>
          </p:nvPr>
        </p:nvSpPr>
        <p:spPr>
          <a:xfrm>
            <a:off x="854700" y="1176525"/>
            <a:ext cx="3717300" cy="58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2"/>
                </a:solidFill>
              </a:rPr>
              <a:t>VNC SERVER PATCH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79" name="Google Shape;1679;p30"/>
          <p:cNvSpPr txBox="1">
            <a:spLocks noGrp="1"/>
          </p:cNvSpPr>
          <p:nvPr>
            <p:ph type="body" idx="1"/>
          </p:nvPr>
        </p:nvSpPr>
        <p:spPr>
          <a:xfrm>
            <a:off x="854700" y="1832737"/>
            <a:ext cx="3717300" cy="20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</a:rPr>
              <a:t>Per risolvere questa </a:t>
            </a:r>
            <a:r>
              <a:rPr lang="it-IT" dirty="0" err="1">
                <a:solidFill>
                  <a:schemeClr val="dk1"/>
                </a:solidFill>
              </a:rPr>
              <a:t>vulnerabilita’</a:t>
            </a:r>
            <a:r>
              <a:rPr lang="it-IT" dirty="0">
                <a:solidFill>
                  <a:schemeClr val="dk1"/>
                </a:solidFill>
              </a:rPr>
              <a:t> </a:t>
            </a:r>
            <a:r>
              <a:rPr lang="it-IT" dirty="0" err="1">
                <a:solidFill>
                  <a:schemeClr val="dk1"/>
                </a:solidFill>
              </a:rPr>
              <a:t>e’</a:t>
            </a:r>
            <a:r>
              <a:rPr lang="it-IT" dirty="0">
                <a:solidFill>
                  <a:schemeClr val="dk1"/>
                </a:solidFill>
              </a:rPr>
              <a:t> stato necessario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‘uccidere’ i processi col comando «</a:t>
            </a:r>
            <a:r>
              <a:rPr lang="it-IT" dirty="0" err="1"/>
              <a:t>vncserver-kill</a:t>
            </a:r>
            <a:r>
              <a:rPr lang="it-IT" dirty="0"/>
              <a:t>» e poi editare il contenuto del file ‘</a:t>
            </a:r>
            <a:r>
              <a:rPr lang="it-IT" dirty="0" err="1"/>
              <a:t>passwd</a:t>
            </a:r>
            <a:r>
              <a:rPr lang="it-IT" dirty="0"/>
              <a:t>’ col comando «sudo nano </a:t>
            </a:r>
            <a:r>
              <a:rPr lang="it-IT" dirty="0" err="1"/>
              <a:t>passwd</a:t>
            </a:r>
            <a:r>
              <a:rPr lang="it-IT" dirty="0"/>
              <a:t>» cambiando il contenuto in ‘Gigino1989’.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680" name="Google Shape;1680;p30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20210" r="20210"/>
          <a:stretch/>
        </p:blipFill>
        <p:spPr>
          <a:xfrm>
            <a:off x="4914900" y="527025"/>
            <a:ext cx="3559426" cy="4064025"/>
          </a:xfrm>
          <a:prstGeom prst="rect">
            <a:avLst/>
          </a:prstGeom>
        </p:spPr>
      </p:pic>
      <p:sp>
        <p:nvSpPr>
          <p:cNvPr id="1681" name="Google Shape;1681;p30"/>
          <p:cNvSpPr/>
          <p:nvPr/>
        </p:nvSpPr>
        <p:spPr>
          <a:xfrm rot="5400000">
            <a:off x="4014627" y="167728"/>
            <a:ext cx="1115100" cy="3711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8099331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30"/>
          <p:cNvSpPr/>
          <p:nvPr/>
        </p:nvSpPr>
        <p:spPr>
          <a:xfrm>
            <a:off x="8102318" y="2379981"/>
            <a:ext cx="744000" cy="3711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8100019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30"/>
          <p:cNvSpPr txBox="1">
            <a:spLocks noGrp="1"/>
          </p:cNvSpPr>
          <p:nvPr>
            <p:ph type="title"/>
          </p:nvPr>
        </p:nvSpPr>
        <p:spPr>
          <a:xfrm>
            <a:off x="854700" y="1176525"/>
            <a:ext cx="3717300" cy="58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lt2"/>
                </a:solidFill>
              </a:rPr>
              <a:t>NFS PATCH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79" name="Google Shape;1679;p30"/>
          <p:cNvSpPr txBox="1">
            <a:spLocks noGrp="1"/>
          </p:cNvSpPr>
          <p:nvPr>
            <p:ph type="body" idx="1"/>
          </p:nvPr>
        </p:nvSpPr>
        <p:spPr>
          <a:xfrm>
            <a:off x="854700" y="1832737"/>
            <a:ext cx="3717300" cy="20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</a:rPr>
              <a:t>Per risolvere questa </a:t>
            </a:r>
            <a:r>
              <a:rPr lang="it-IT" dirty="0" err="1">
                <a:solidFill>
                  <a:schemeClr val="dk1"/>
                </a:solidFill>
              </a:rPr>
              <a:t>vulnerabilita’</a:t>
            </a:r>
            <a:r>
              <a:rPr lang="it-IT" dirty="0">
                <a:solidFill>
                  <a:schemeClr val="dk1"/>
                </a:solidFill>
              </a:rPr>
              <a:t> </a:t>
            </a:r>
            <a:r>
              <a:rPr lang="it-IT" dirty="0" err="1">
                <a:solidFill>
                  <a:schemeClr val="dk1"/>
                </a:solidFill>
              </a:rPr>
              <a:t>e’</a:t>
            </a:r>
            <a:r>
              <a:rPr lang="it-IT" dirty="0">
                <a:solidFill>
                  <a:schemeClr val="dk1"/>
                </a:solidFill>
              </a:rPr>
              <a:t> stato necessario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Accedere al file /</a:t>
            </a:r>
            <a:r>
              <a:rPr lang="it-IT" dirty="0" err="1"/>
              <a:t>etc</a:t>
            </a:r>
            <a:r>
              <a:rPr lang="it-IT" dirty="0"/>
              <a:t>/exports/ , aggiungere alle regole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‘/media/</a:t>
            </a:r>
            <a:r>
              <a:rPr lang="it-IT" dirty="0" err="1"/>
              <a:t>nfs</a:t>
            </a:r>
            <a:r>
              <a:rPr lang="it-IT" dirty="0"/>
              <a:t>/, l’indirizzo </a:t>
            </a:r>
            <a:r>
              <a:rPr lang="it-IT" dirty="0" err="1"/>
              <a:t>ip</a:t>
            </a:r>
            <a:r>
              <a:rPr lang="it-IT" dirty="0"/>
              <a:t> (nell’esempio </a:t>
            </a:r>
            <a:r>
              <a:rPr lang="it-IT" dirty="0" err="1"/>
              <a:t>e’</a:t>
            </a:r>
            <a:r>
              <a:rPr lang="it-IT" dirty="0"/>
              <a:t> stata aggiunta una wildcard), effettuare un </a:t>
            </a:r>
            <a:r>
              <a:rPr lang="it-IT" dirty="0" err="1"/>
              <a:t>unmount</a:t>
            </a:r>
            <a:r>
              <a:rPr lang="it-IT" dirty="0"/>
              <a:t> e una </a:t>
            </a:r>
            <a:r>
              <a:rPr lang="it-IT" dirty="0" err="1"/>
              <a:t>mount</a:t>
            </a:r>
            <a:r>
              <a:rPr lang="it-IT" dirty="0"/>
              <a:t> e infine eseguire un reboot.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680" name="Google Shape;1680;p30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tretch/>
        </p:blipFill>
        <p:spPr>
          <a:xfrm>
            <a:off x="4621696" y="545389"/>
            <a:ext cx="3852622" cy="3966975"/>
          </a:xfrm>
          <a:prstGeom prst="rect">
            <a:avLst/>
          </a:prstGeom>
        </p:spPr>
      </p:pic>
      <p:sp>
        <p:nvSpPr>
          <p:cNvPr id="1681" name="Google Shape;1681;p30"/>
          <p:cNvSpPr/>
          <p:nvPr/>
        </p:nvSpPr>
        <p:spPr>
          <a:xfrm rot="5400000">
            <a:off x="4014627" y="167728"/>
            <a:ext cx="1115100" cy="3711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8099331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30"/>
          <p:cNvSpPr/>
          <p:nvPr/>
        </p:nvSpPr>
        <p:spPr>
          <a:xfrm>
            <a:off x="8102318" y="2379981"/>
            <a:ext cx="744000" cy="3711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8100019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02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30"/>
          <p:cNvSpPr txBox="1">
            <a:spLocks noGrp="1"/>
          </p:cNvSpPr>
          <p:nvPr>
            <p:ph type="title"/>
          </p:nvPr>
        </p:nvSpPr>
        <p:spPr>
          <a:xfrm>
            <a:off x="854700" y="1176525"/>
            <a:ext cx="3717300" cy="58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lt2"/>
                </a:solidFill>
              </a:rPr>
              <a:t>Bind</a:t>
            </a:r>
            <a:r>
              <a:rPr lang="it-IT" dirty="0">
                <a:solidFill>
                  <a:schemeClr val="lt2"/>
                </a:solidFill>
              </a:rPr>
              <a:t> Shell patch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79" name="Google Shape;1679;p30"/>
          <p:cNvSpPr txBox="1">
            <a:spLocks noGrp="1"/>
          </p:cNvSpPr>
          <p:nvPr>
            <p:ph type="body" idx="1"/>
          </p:nvPr>
        </p:nvSpPr>
        <p:spPr>
          <a:xfrm>
            <a:off x="854700" y="1832737"/>
            <a:ext cx="3717300" cy="20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</a:rPr>
              <a:t>Per risolvere questa </a:t>
            </a:r>
            <a:r>
              <a:rPr lang="it-IT" dirty="0" err="1">
                <a:solidFill>
                  <a:schemeClr val="dk1"/>
                </a:solidFill>
              </a:rPr>
              <a:t>vulnerabilita’</a:t>
            </a:r>
            <a:r>
              <a:rPr lang="it-IT" dirty="0">
                <a:solidFill>
                  <a:schemeClr val="dk1"/>
                </a:solidFill>
              </a:rPr>
              <a:t> </a:t>
            </a:r>
            <a:r>
              <a:rPr lang="it-IT" dirty="0" err="1">
                <a:solidFill>
                  <a:schemeClr val="dk1"/>
                </a:solidFill>
              </a:rPr>
              <a:t>e’</a:t>
            </a:r>
            <a:r>
              <a:rPr lang="it-IT" dirty="0">
                <a:solidFill>
                  <a:schemeClr val="dk1"/>
                </a:solidFill>
              </a:rPr>
              <a:t> stato necessario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Accedere alla macchina metasploitable2 ed aggiungere delle regole mediante il comando «</a:t>
            </a:r>
            <a:r>
              <a:rPr lang="nb-NO" dirty="0"/>
              <a:t>iptables –I INPUT –p tcp --dport  1524 –j DROP», in questo modo si provvedera’ a chiudere la porta in questione e a chiudere la falla.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680" name="Google Shape;1680;p30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/>
          <a:stretch/>
        </p:blipFill>
        <p:spPr>
          <a:xfrm>
            <a:off x="4810538" y="541684"/>
            <a:ext cx="3663779" cy="4055164"/>
          </a:xfrm>
          <a:prstGeom prst="rect">
            <a:avLst/>
          </a:prstGeom>
        </p:spPr>
      </p:pic>
      <p:sp>
        <p:nvSpPr>
          <p:cNvPr id="1681" name="Google Shape;1681;p30"/>
          <p:cNvSpPr/>
          <p:nvPr/>
        </p:nvSpPr>
        <p:spPr>
          <a:xfrm rot="5400000">
            <a:off x="4014627" y="167728"/>
            <a:ext cx="1115100" cy="3711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8099331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30"/>
          <p:cNvSpPr/>
          <p:nvPr/>
        </p:nvSpPr>
        <p:spPr>
          <a:xfrm>
            <a:off x="8102318" y="2379981"/>
            <a:ext cx="744000" cy="3711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8100019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47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36"/>
          <p:cNvSpPr txBox="1">
            <a:spLocks noGrp="1"/>
          </p:cNvSpPr>
          <p:nvPr>
            <p:ph type="title"/>
          </p:nvPr>
        </p:nvSpPr>
        <p:spPr>
          <a:xfrm>
            <a:off x="669625" y="3057322"/>
            <a:ext cx="7804800" cy="113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</a:rPr>
              <a:t>Report finale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748" name="Google Shape;1748;p36"/>
          <p:cNvSpPr txBox="1">
            <a:spLocks noGrp="1"/>
          </p:cNvSpPr>
          <p:nvPr>
            <p:ph type="subTitle" idx="1"/>
          </p:nvPr>
        </p:nvSpPr>
        <p:spPr>
          <a:xfrm>
            <a:off x="2154675" y="4192397"/>
            <a:ext cx="48258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Come si puo’ ben vedere il report non riporta le falle patchate.</a:t>
            </a:r>
            <a:endParaRPr sz="1200" dirty="0"/>
          </a:p>
        </p:txBody>
      </p:sp>
      <p:pic>
        <p:nvPicPr>
          <p:cNvPr id="1749" name="Google Shape;1749;p36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tretch/>
        </p:blipFill>
        <p:spPr>
          <a:xfrm>
            <a:off x="669625" y="565428"/>
            <a:ext cx="7804800" cy="2491719"/>
          </a:xfrm>
          <a:prstGeom prst="rect">
            <a:avLst/>
          </a:prstGeom>
        </p:spPr>
      </p:pic>
      <p:sp>
        <p:nvSpPr>
          <p:cNvPr id="1750" name="Google Shape;1750;p36"/>
          <p:cNvSpPr/>
          <p:nvPr/>
        </p:nvSpPr>
        <p:spPr>
          <a:xfrm rot="-5400000">
            <a:off x="3070650" y="348407"/>
            <a:ext cx="771000" cy="3711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8100019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46"/>
          <p:cNvSpPr txBox="1">
            <a:spLocks noGrp="1"/>
          </p:cNvSpPr>
          <p:nvPr>
            <p:ph type="title"/>
          </p:nvPr>
        </p:nvSpPr>
        <p:spPr>
          <a:xfrm>
            <a:off x="4570925" y="527025"/>
            <a:ext cx="3903300" cy="8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Grazie per aver scelto </a:t>
            </a:r>
            <a:r>
              <a:rPr lang="it-IT" sz="2400" dirty="0"/>
              <a:t>i Data </a:t>
            </a:r>
            <a:r>
              <a:rPr lang="it-IT" sz="2400" dirty="0" err="1"/>
              <a:t>Defenders</a:t>
            </a:r>
            <a:r>
              <a:rPr lang="it-IT" sz="2400" dirty="0"/>
              <a:t>!</a:t>
            </a:r>
            <a:endParaRPr sz="2400" dirty="0">
              <a:solidFill>
                <a:schemeClr val="lt2"/>
              </a:solidFill>
            </a:endParaRPr>
          </a:p>
        </p:txBody>
      </p:sp>
      <p:sp>
        <p:nvSpPr>
          <p:cNvPr id="1901" name="Google Shape;1901;p46"/>
          <p:cNvSpPr txBox="1">
            <a:spLocks noGrp="1"/>
          </p:cNvSpPr>
          <p:nvPr>
            <p:ph type="subTitle" idx="1"/>
          </p:nvPr>
        </p:nvSpPr>
        <p:spPr>
          <a:xfrm>
            <a:off x="5022565" y="1488600"/>
            <a:ext cx="3000000" cy="13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-IT" dirty="0">
                <a:solidFill>
                  <a:schemeClr val="dk1"/>
                </a:solidFill>
              </a:rPr>
              <a:t>Per ulteriori chiarimenti contattare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-IT" dirty="0"/>
              <a:t>Il numero 3338569485.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902" name="Google Shape;1902;p46"/>
          <p:cNvSpPr txBox="1"/>
          <p:nvPr/>
        </p:nvSpPr>
        <p:spPr>
          <a:xfrm>
            <a:off x="5022565" y="4151013"/>
            <a:ext cx="30000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903" name="Google Shape;1903;p46"/>
          <p:cNvSpPr txBox="1"/>
          <p:nvPr/>
        </p:nvSpPr>
        <p:spPr>
          <a:xfrm>
            <a:off x="5205753" y="2841044"/>
            <a:ext cx="606000" cy="434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A5C6D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04" name="Google Shape;1904;p46"/>
          <p:cNvSpPr txBox="1"/>
          <p:nvPr/>
        </p:nvSpPr>
        <p:spPr>
          <a:xfrm>
            <a:off x="5881637" y="2841044"/>
            <a:ext cx="606000" cy="434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A5C6D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05" name="Google Shape;1905;p46"/>
          <p:cNvSpPr txBox="1"/>
          <p:nvPr/>
        </p:nvSpPr>
        <p:spPr>
          <a:xfrm>
            <a:off x="6557522" y="2841044"/>
            <a:ext cx="606000" cy="434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A5C6D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06" name="Google Shape;1906;p46"/>
          <p:cNvSpPr txBox="1"/>
          <p:nvPr/>
        </p:nvSpPr>
        <p:spPr>
          <a:xfrm>
            <a:off x="7233406" y="2841044"/>
            <a:ext cx="606000" cy="434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A5C6D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07" name="Google Shape;1907;p46"/>
          <p:cNvSpPr/>
          <p:nvPr/>
        </p:nvSpPr>
        <p:spPr>
          <a:xfrm>
            <a:off x="5321316" y="2870394"/>
            <a:ext cx="375294" cy="375709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8" name="Google Shape;1908;p46"/>
          <p:cNvGrpSpPr/>
          <p:nvPr/>
        </p:nvGrpSpPr>
        <p:grpSpPr>
          <a:xfrm>
            <a:off x="5996786" y="2870742"/>
            <a:ext cx="375713" cy="375298"/>
            <a:chOff x="3303268" y="3817349"/>
            <a:chExt cx="346056" cy="345674"/>
          </a:xfrm>
        </p:grpSpPr>
        <p:sp>
          <p:nvSpPr>
            <p:cNvPr id="1909" name="Google Shape;1909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3" name="Google Shape;1913;p46"/>
          <p:cNvGrpSpPr/>
          <p:nvPr/>
        </p:nvGrpSpPr>
        <p:grpSpPr>
          <a:xfrm>
            <a:off x="6672675" y="2870742"/>
            <a:ext cx="375713" cy="375298"/>
            <a:chOff x="3752358" y="3817349"/>
            <a:chExt cx="346056" cy="345674"/>
          </a:xfrm>
        </p:grpSpPr>
        <p:sp>
          <p:nvSpPr>
            <p:cNvPr id="1914" name="Google Shape;1914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8" name="Google Shape;1918;p46"/>
          <p:cNvGrpSpPr/>
          <p:nvPr/>
        </p:nvGrpSpPr>
        <p:grpSpPr>
          <a:xfrm>
            <a:off x="7346214" y="2870742"/>
            <a:ext cx="375678" cy="375298"/>
            <a:chOff x="4201447" y="3817349"/>
            <a:chExt cx="346024" cy="345674"/>
          </a:xfrm>
        </p:grpSpPr>
        <p:sp>
          <p:nvSpPr>
            <p:cNvPr id="1919" name="Google Shape;1919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21" name="Google Shape;1921;p46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18590" r="18590"/>
          <a:stretch/>
        </p:blipFill>
        <p:spPr>
          <a:xfrm>
            <a:off x="668625" y="527025"/>
            <a:ext cx="3903300" cy="4077000"/>
          </a:xfrm>
          <a:prstGeom prst="rect">
            <a:avLst/>
          </a:prstGeom>
        </p:spPr>
      </p:pic>
      <p:sp>
        <p:nvSpPr>
          <p:cNvPr id="1922" name="Google Shape;1922;p46"/>
          <p:cNvSpPr/>
          <p:nvPr/>
        </p:nvSpPr>
        <p:spPr>
          <a:xfrm>
            <a:off x="-72475" y="2014650"/>
            <a:ext cx="1160100" cy="3711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945523B-BF3D-4835-AAA9-21EA804A9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418" y="2090067"/>
            <a:ext cx="2748293" cy="23713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ublic Security Company Business Plan by Slidesgo">
  <a:themeElements>
    <a:clrScheme name="Simple Light">
      <a:dk1>
        <a:srgbClr val="D6EAF0"/>
      </a:dk1>
      <a:lt1>
        <a:srgbClr val="191919"/>
      </a:lt1>
      <a:dk2>
        <a:srgbClr val="A5C6D1"/>
      </a:dk2>
      <a:lt2>
        <a:srgbClr val="8BACBE"/>
      </a:lt2>
      <a:accent1>
        <a:srgbClr val="5F7583"/>
      </a:accent1>
      <a:accent2>
        <a:srgbClr val="2E414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BACB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241</Words>
  <Application>Microsoft Office PowerPoint</Application>
  <PresentationFormat>Presentazione su schermo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Bebas Neue</vt:lpstr>
      <vt:lpstr>Hind</vt:lpstr>
      <vt:lpstr>Arial</vt:lpstr>
      <vt:lpstr>DM Sans</vt:lpstr>
      <vt:lpstr>Public Security Company Business Plan by Slidesgo</vt:lpstr>
      <vt:lpstr>Recap patch effettuate</vt:lpstr>
      <vt:lpstr>Membri e alias</vt:lpstr>
      <vt:lpstr>Vulnerabilita’ trovate</vt:lpstr>
      <vt:lpstr>VNC SERVER PATCH</vt:lpstr>
      <vt:lpstr>NFS PATCH</vt:lpstr>
      <vt:lpstr>Bind Shell patch</vt:lpstr>
      <vt:lpstr>Report finale</vt:lpstr>
      <vt:lpstr>Grazie per aver scelto i Data Defenders!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patch effettuate</dc:title>
  <dc:creator>Raffaele</dc:creator>
  <cp:lastModifiedBy>Raffaele</cp:lastModifiedBy>
  <cp:revision>7</cp:revision>
  <dcterms:modified xsi:type="dcterms:W3CDTF">2024-03-30T14:55:32Z</dcterms:modified>
</cp:coreProperties>
</file>