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5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884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0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6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1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1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9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4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65C0B9-95AC-4226-9CFA-76A580D66C78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2EA053-CA80-4EE7-8049-D4C91B66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1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73CCF-1B5F-1F05-A7E2-4D03D43C1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en-GB" sz="5200"/>
              <a:t>Team R4 – Ghost Trawler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76231-6E0B-F070-399B-310EFDBF7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031" y="957287"/>
            <a:ext cx="2760795" cy="4995027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Progress report and goals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63FB-F8C7-024A-6542-8F663B8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/>
              <a:t>Major 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7F78-2BFA-459F-6115-1DB95C9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3D printed CAD model</a:t>
            </a:r>
          </a:p>
          <a:p>
            <a:r>
              <a:rPr lang="en-GB">
                <a:solidFill>
                  <a:schemeClr val="tx1"/>
                </a:solidFill>
              </a:rPr>
              <a:t>ROS system on Nvidia Jetson Nano</a:t>
            </a:r>
          </a:p>
          <a:p>
            <a:r>
              <a:rPr lang="en-GB">
                <a:solidFill>
                  <a:schemeClr val="tx1"/>
                </a:solidFill>
              </a:rPr>
              <a:t>System management PCB</a:t>
            </a:r>
          </a:p>
        </p:txBody>
      </p:sp>
    </p:spTree>
    <p:extLst>
      <p:ext uri="{BB962C8B-B14F-4D97-AF65-F5344CB8AC3E}">
        <p14:creationId xmlns:p14="http://schemas.microsoft.com/office/powerpoint/2010/main" val="239651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3727-E469-B4AE-3D16-9DC7550D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/>
              <a:t>3D printed CAD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841C-E7D0-146E-CA23-F6D75B82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GB" sz="1600" dirty="0"/>
              <a:t>Major milestones: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Sketch system model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Full CAD model</a:t>
            </a:r>
          </a:p>
          <a:p>
            <a:pPr lvl="1"/>
            <a:r>
              <a:rPr lang="en-GB" sz="1600" dirty="0">
                <a:solidFill>
                  <a:srgbClr val="FFFF00"/>
                </a:solidFill>
              </a:rPr>
              <a:t>Extensive hardware list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3D print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Assembly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A picture containing telescope&#10;&#10;Description automatically generated">
            <a:extLst>
              <a:ext uri="{FF2B5EF4-FFF2-40B4-BE49-F238E27FC236}">
                <a16:creationId xmlns:a16="http://schemas.microsoft.com/office/drawing/2014/main" id="{6485EF49-2DEE-4E76-E5F1-EC0DE8900A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7852F-788B-E908-1A94-47F80320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/>
              <a:t>ROS system on Nvidia 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0CED-0BAB-F616-E743-CAB01D3E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Major milestones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Download, install, and setup ROS framework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Write navigation and controller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Simulation and PID tuning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3509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FEEA8-0BE8-80C8-00A8-34789A9D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System management PCB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5CAD-5D35-54E0-C777-5824EEE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Major milestones</a:t>
            </a:r>
          </a:p>
          <a:p>
            <a:pPr lvl="1"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B050"/>
                </a:solidFill>
              </a:rPr>
              <a:t>Decide circuit requirements</a:t>
            </a:r>
          </a:p>
          <a:p>
            <a:pPr lvl="1"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B050"/>
                </a:solidFill>
              </a:rPr>
              <a:t>Design and order PCB and BOM</a:t>
            </a:r>
          </a:p>
          <a:p>
            <a:pPr lvl="1"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B050"/>
                </a:solidFill>
              </a:rPr>
              <a:t>Write Program for on-board AVR microcontroller</a:t>
            </a:r>
          </a:p>
          <a:p>
            <a:pPr lvl="1"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FF00"/>
                </a:solidFill>
              </a:rPr>
              <a:t>Solder PCB</a:t>
            </a:r>
          </a:p>
          <a:p>
            <a:pPr lvl="1"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</a:rPr>
              <a:t>Upload and test Program</a:t>
            </a:r>
          </a:p>
          <a:p>
            <a:pPr lvl="1">
              <a:buClr>
                <a:srgbClr val="C9A23B"/>
              </a:buClr>
            </a:pPr>
            <a:r>
              <a:rPr lang="en-GB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</a:rPr>
              <a:t>Assembly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315B1-0CFD-61F4-B426-5DD5DA8D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2158680"/>
            <a:ext cx="6642193" cy="25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116</TotalTime>
  <Words>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Team R4 – Ghost Trawler</vt:lpstr>
      <vt:lpstr>Major Project Components</vt:lpstr>
      <vt:lpstr>3D printed CAD model</vt:lpstr>
      <vt:lpstr>ROS system on Nvidia Jetson Nano</vt:lpstr>
      <vt:lpstr>System management PCB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R4 – Ghost Trawler</dc:title>
  <dc:creator>Daniel Sebastian Carton</dc:creator>
  <cp:lastModifiedBy>Daniel Sebastian Carton</cp:lastModifiedBy>
  <cp:revision>1</cp:revision>
  <dcterms:created xsi:type="dcterms:W3CDTF">2023-03-08T09:31:35Z</dcterms:created>
  <dcterms:modified xsi:type="dcterms:W3CDTF">2023-03-08T11:28:14Z</dcterms:modified>
</cp:coreProperties>
</file>