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4080" r:id="rId5"/>
  </p:sldMasterIdLst>
  <p:sldIdLst>
    <p:sldId id="256" r:id="rId6"/>
    <p:sldId id="258" r:id="rId7"/>
    <p:sldId id="259" r:id="rId8"/>
    <p:sldId id="261" r:id="rId9"/>
    <p:sldId id="260" r:id="rId10"/>
    <p:sldId id="262" r:id="rId11"/>
    <p:sldId id="257" r:id="rId12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entury Gothic" pitchFamily="2" charset="0"/>
        <a:ea typeface="Century Gothic" pitchFamily="2" charset="0"/>
        <a:cs typeface="Century Gothic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674438599" val="1060" revOS="4"/>
      <pr:smFileRevision xmlns:pr="smNativeData" xmlns="smNativeData" dt="1674438599" val="101"/>
      <pr:guideOptions xmlns:pr="smNativeData" xmlns="smNativeData" dt="1674438599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9" d="100"/>
          <a:sy n="99" d="100"/>
        </p:scale>
        <p:origin x="1794" y="211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7" d="100"/>
        <a:sy n="27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1794" y="2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HgPAADFRgAAYx0AABAAAAAmAAAACAAAAIGgAAAAAAAA"/>
              </a:ext>
            </a:extLst>
          </p:cNvSpPr>
          <p:nvPr>
            <p:ph type="ctrTitle"/>
          </p:nvPr>
        </p:nvSpPr>
        <p:spPr>
          <a:xfrm>
            <a:off x="2589530" y="2514600"/>
            <a:ext cx="8914765" cy="2262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54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GMdAADFRgAAUSQAABAAAAAmAAAACAAAAAGAAAAAAAAA"/>
              </a:ext>
            </a:extLst>
          </p:cNvSpPr>
          <p:nvPr>
            <p:ph type="subTitle" idx="1"/>
          </p:nvPr>
        </p:nvSpPr>
        <p:spPr>
          <a:xfrm>
            <a:off x="2589530" y="4777105"/>
            <a:ext cx="8914765" cy="1126490"/>
          </a:xfrm>
        </p:spPr>
        <p:txBody>
          <a:bodyPr/>
          <a:lstStyle>
            <a:lvl1pPr marL="0" indent="0" algn="l">
              <a:buNone/>
              <a:defRPr lang="en-us" cap="none">
                <a:solidFill>
                  <a:srgbClr val="595959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br" cap="none"/>
              <a:t>Clique para editar o estilo do subtítulo Mestre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C1B5-FBD2-1A37-9CF7-0D628FB96A58}" type="datetime1">
              <a:rPr lang="pt-br" cap="none"/>
              <a:t/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6"/>
          <p:cNvSpPr>
            <a:extLst>
              <a:ext uri="smNativeData">
                <pr:smNativeData xmlns:pr="smNativeData" xmlns="smNativeData" val="SMDATA_15_x+fNYxMAAAAlAAAACwAAAA0AAAAAAAAAAAAAAAC7CgAAYx8AAAAAAAAAAAAAAA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AAAAAJkaAAC7CgAAYx8AABAAAAAmAAAACAAAAP//////////"/>
              </a:ext>
            </a:extLst>
          </p:cNvSpPr>
          <p:nvPr/>
        </p:nvSpPr>
        <p:spPr>
          <a:xfrm>
            <a:off x="0" y="4323715"/>
            <a:ext cx="1744345" cy="778510"/>
          </a:xfrm>
          <a:custGeom>
            <a:avLst/>
            <a:gdLst/>
            <a:ahLst/>
            <a:cxnLst/>
            <a:rect l="0" t="0" r="1744345" b="778510"/>
            <a:pathLst>
              <a:path w="1744345" h="778510">
                <a:moveTo>
                  <a:pt x="1345771" y="778510"/>
                </a:moveTo>
                <a:cubicBezTo>
                  <a:pt x="1359838" y="778510"/>
                  <a:pt x="1369217" y="773820"/>
                  <a:pt x="1373906" y="769130"/>
                </a:cubicBezTo>
                <a:cubicBezTo>
                  <a:pt x="1373906" y="764441"/>
                  <a:pt x="1378595" y="764441"/>
                  <a:pt x="1378595" y="764441"/>
                </a:cubicBezTo>
                <a:cubicBezTo>
                  <a:pt x="1734966" y="408014"/>
                  <a:pt x="1734966" y="408014"/>
                  <a:pt x="1734966" y="408014"/>
                </a:cubicBezTo>
                <a:cubicBezTo>
                  <a:pt x="1744345" y="398635"/>
                  <a:pt x="1744345" y="379875"/>
                  <a:pt x="1734966" y="365806"/>
                </a:cubicBezTo>
                <a:cubicBezTo>
                  <a:pt x="1378595" y="14069"/>
                  <a:pt x="1378595" y="14069"/>
                  <a:pt x="1378595" y="14069"/>
                </a:cubicBezTo>
                <a:cubicBezTo>
                  <a:pt x="1378595" y="9380"/>
                  <a:pt x="1373906" y="9380"/>
                  <a:pt x="1373906" y="9380"/>
                </a:cubicBezTo>
                <a:cubicBezTo>
                  <a:pt x="1369217" y="4690"/>
                  <a:pt x="1359838" y="0"/>
                  <a:pt x="13457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78510"/>
                  <a:pt x="0" y="778510"/>
                  <a:pt x="0" y="778510"/>
                </a:cubicBezTo>
                <a:lnTo>
                  <a:pt x="1345771" y="7785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0bAAARCAAAHB4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529455"/>
            <a:ext cx="779780" cy="365125"/>
          </a:xfrm>
        </p:spPr>
        <p:txBody>
          <a:bodyPr/>
          <a:lstStyle/>
          <a:p>
            <a:pPr>
              <a:defRPr lang="en-us"/>
            </a:pPr>
            <a:fld id="{3F4FF5AB-E5D2-1A03-9CF7-1356BBB96A46}" type="slidenum">
              <a:rPr lang="pt-br" cap="none"/>
              <a:t/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ADAADFRgAA7RYAABAAAAAmAAAACAAAAIGgAAAAAAAA"/>
              </a:ext>
            </a:extLst>
          </p:cNvSpPr>
          <p:nvPr>
            <p:ph type="title"/>
          </p:nvPr>
        </p:nvSpPr>
        <p:spPr>
          <a:xfrm>
            <a:off x="2588895" y="609600"/>
            <a:ext cx="8915400" cy="311721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AEF8-B6D2-1A58-9CF7-400DE0B96A15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F4F92DB-95D2-1A64-9CF7-6331DCB96A36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CQKN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JRQAAJAVAACCQgAA6BcAABAAAAAmAAAACAAAAIGgAAAAAAAA"/>
              </a:ext>
            </a:extLst>
          </p:cNvSpPr>
          <p:nvPr>
            <p:ph idx="13"/>
          </p:nvPr>
        </p:nvSpPr>
        <p:spPr>
          <a:xfrm>
            <a:off x="3274695" y="3505200"/>
            <a:ext cx="7536815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MkaAADFRgAAWyQAABAAAAAmAAAACAAAAIGgAAAAAAAA"/>
              </a:ext>
            </a:extLst>
          </p:cNvSpPr>
          <p:nvPr>
            <p:ph idx="1"/>
          </p:nvPr>
        </p:nvSpPr>
        <p:spPr>
          <a:xfrm>
            <a:off x="2588895" y="4354195"/>
            <a:ext cx="8915400" cy="155575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F8AC-E2D2-1A0E-9CF7-145BB6B96A41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F4F9EFD-B3D2-1A68-9CF7-453DD0B96A10}" type="slidenum">
              <a:rPr lang="pt-br" cap="none"/>
              <a:t>‹nº›</a:t>
            </a:fld>
            <a:endParaRPr lang="pt-br" cap="none"/>
          </a:p>
        </p:txBody>
      </p:sp>
      <p:sp>
        <p:nvSpPr>
          <p:cNvPr id="9" name="TextBox 13"/>
          <p:cNvSpPr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0"/>
                <a:ea typeface="Century Gothic" pitchFamily="2" charset="0"/>
                <a:cs typeface="Century Gothic" pitchFamily="2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0"/>
              <a:ea typeface="Century Gothic" pitchFamily="2" charset="0"/>
              <a:cs typeface="Century Gothic" pitchFamily="2" charset="0"/>
            </a:endParaRPr>
          </a:p>
        </p:txBody>
      </p:sp>
      <p:sp>
        <p:nvSpPr>
          <p:cNvPr id="10" name="TextBox 14"/>
          <p:cNvSpPr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0"/>
                <a:ea typeface="Century Gothic" pitchFamily="2" charset="0"/>
                <a:cs typeface="Century Gothic" pitchFamily="2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0"/>
              <a:ea typeface="Century Gothic" pitchFamily="2" charset="0"/>
              <a:cs typeface="Century Gothic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APAADGRgAAwx8AABAAAAAmAAAACAAAAIGgAAAAAAAA"/>
              </a:ext>
            </a:extLst>
          </p:cNvSpPr>
          <p:nvPr>
            <p:ph type="title"/>
          </p:nvPr>
        </p:nvSpPr>
        <p:spPr>
          <a:xfrm>
            <a:off x="2589530" y="2438400"/>
            <a:ext cx="8915400" cy="27247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ITHa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ADCB-85D2-1A5B-9CF7-730EE3B96A26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F4F97C1-8FD2-1A61-9CF7-7934D9B96A2C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EAAMADAAArRQAAkBUAABAAAAAmAAAACAAAAIGgAAAAAAAA"/>
              </a:ext>
            </a:extLst>
          </p:cNvSpPr>
          <p:nvPr>
            <p:ph type="title"/>
          </p:nvPr>
        </p:nvSpPr>
        <p:spPr>
          <a:xfrm>
            <a:off x="2849880" y="609600"/>
            <a:ext cx="8394065" cy="2895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8373-3DD2-1A75-9CF7-CB20CDB96A9E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F4FC18F-C1D2-1A37-9CF7-37628FB96A62}" type="slidenum">
              <a:rPr lang="pt-br" cap="none"/>
              <a:t>‹nº›</a:t>
            </a:fld>
            <a:endParaRPr lang="pt-br" cap="none"/>
          </a:p>
        </p:txBody>
      </p:sp>
      <p:sp>
        <p:nvSpPr>
          <p:cNvPr id="9" name="TextBox 16"/>
          <p:cNvSpPr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g8AAPwDAADuEgAAlQcAABAAAAAmAAAACAAAAP//////////"/>
              </a:ext>
            </a:extLst>
          </p:cNvSpPr>
          <p:nvPr/>
        </p:nvSpPr>
        <p:spPr>
          <a:xfrm>
            <a:off x="2467610" y="64770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0"/>
                <a:ea typeface="Century Gothic" pitchFamily="2" charset="0"/>
                <a:cs typeface="Century Gothic" pitchFamily="2" charset="0"/>
              </a:rPr>
              <a:t>“</a:t>
            </a:r>
            <a:endParaRPr lang="en-us" sz="8000" cap="none">
              <a:solidFill>
                <a:schemeClr val="accent1"/>
              </a:solidFill>
              <a:latin typeface="Arial" pitchFamily="2" charset="0"/>
              <a:ea typeface="Century Gothic" pitchFamily="2" charset="0"/>
              <a:cs typeface="Century Gothic" pitchFamily="2" charset="0"/>
            </a:endParaRPr>
          </a:p>
        </p:txBody>
      </p:sp>
      <p:sp>
        <p:nvSpPr>
          <p:cNvPr id="10" name="TextBox 17"/>
          <p:cNvSpPr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EQAAN8RAAAgSAAAeBUAABAAAAAmAAAACAAAAP//////////"/>
              </a:ext>
            </a:extLst>
          </p:cNvSpPr>
          <p:nvPr/>
        </p:nvSpPr>
        <p:spPr>
          <a:xfrm>
            <a:off x="11115040" y="290512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chemeClr val="accent1"/>
                </a:solidFill>
                <a:latin typeface="Arial" pitchFamily="2" charset="0"/>
                <a:ea typeface="Century Gothic" pitchFamily="2" charset="0"/>
                <a:cs typeface="Century Gothic" pitchFamily="2" charset="0"/>
              </a:rPr>
              <a:t>”</a:t>
            </a:r>
            <a:endParaRPr lang="en-us" sz="8000" cap="none">
              <a:solidFill>
                <a:schemeClr val="accent1"/>
              </a:solidFill>
              <a:latin typeface="Arial" pitchFamily="2" charset="0"/>
              <a:ea typeface="Century Gothic" pitchFamily="2" charset="0"/>
              <a:cs typeface="Century Gothic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RgAAlBUAABAAAAAmAAAACAAAAIGgAAAAAAAA"/>
              </a:ext>
            </a:extLst>
          </p:cNvSpPr>
          <p:nvPr>
            <p:ph type="title"/>
          </p:nvPr>
        </p:nvSpPr>
        <p:spPr>
          <a:xfrm>
            <a:off x="2588895" y="627380"/>
            <a:ext cx="8915400" cy="288036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8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gaAADFRgAA4B8AABAAAAAmAAAACAAAAIGgAAAAAAAA"/>
              </a:ext>
            </a:extLst>
          </p:cNvSpPr>
          <p:nvPr>
            <p:ph idx="13"/>
          </p:nvPr>
        </p:nvSpPr>
        <p:spPr>
          <a:xfrm>
            <a:off x="2588895" y="4343400"/>
            <a:ext cx="8915400" cy="838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OAfAADGRgAAXSQAABAAAAAmAAAACAAAAD2gAAAAAAAA"/>
              </a:ext>
            </a:extLst>
          </p:cNvSpPr>
          <p:nvPr>
            <p:ph idx="2"/>
          </p:nvPr>
        </p:nvSpPr>
        <p:spPr>
          <a:xfrm>
            <a:off x="2589530" y="5181600"/>
            <a:ext cx="8915400" cy="729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en-us" cap="none">
                <a:solidFill>
                  <a:srgbClr val="595959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0" indent="0">
              <a:buNone/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8319-57D2-1A75-9CF7-A120CDB96AF4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F4FCF5F-11D2-1A39-9CF7-E76C81B96AB2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FB91-DFD2-1A0D-9CF7-2958B5B96A7C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B84C-02D2-1A4E-9CF7-F41BF6B96AA1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TkAANwDAADCRgAAXSQAABAAAAAmAAAACAAAAIMAAAAAAAAA"/>
              </a:ext>
            </a:extLst>
          </p:cNvSpPr>
          <p:nvPr>
            <p:ph type="title"/>
          </p:nvPr>
        </p:nvSpPr>
        <p:spPr>
          <a:xfrm>
            <a:off x="9294495" y="627380"/>
            <a:ext cx="2207895" cy="528383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wDAADFNwAAXSQAABAAAAAmAAAACAAAAAMAAAAAAAAA"/>
              </a:ext>
            </a:extLst>
          </p:cNvSpPr>
          <p:nvPr>
            <p:ph idx="1"/>
          </p:nvPr>
        </p:nvSpPr>
        <p:spPr>
          <a:xfrm>
            <a:off x="2588895" y="627380"/>
            <a:ext cx="6477000" cy="528383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C81C-52D2-1A3E-9CF7-A46B86B96AF1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8636-78D2-1A70-9CF7-8E25C8B96ADB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XSQAABAAAAAmAAAACAAAAAEAAAAAAAAA"/>
              </a:ext>
            </a:extLst>
          </p:cNvSpPr>
          <p:nvPr>
            <p:ph idx="1"/>
          </p:nvPr>
        </p:nvSpPr>
        <p:spPr>
          <a:xfrm>
            <a:off x="2588895" y="2133600"/>
            <a:ext cx="8915400" cy="3777615"/>
          </a:xfrm>
        </p:spPr>
        <p:txBody>
          <a:bodyPr/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9B5D-13D2-1A6D-9CF7-E538D5B96AB0}" type="datetime1">
              <a:rPr lang="pt-br" cap="none"/>
              <a:t/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J/f38A4+rP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8C56-18D2-1A7A-9CF7-EE2FC2B96ABB}" type="slidenum">
              <a:rPr lang="pt-br" cap="none"/>
              <a:t/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oMAADFRgAAsxUAABAAAAAmAAAACAAAAIGAAAAAAAAA"/>
              </a:ext>
            </a:extLst>
          </p:cNvSpPr>
          <p:nvPr>
            <p:ph type="title"/>
          </p:nvPr>
        </p:nvSpPr>
        <p:spPr>
          <a:xfrm>
            <a:off x="2588895" y="2058670"/>
            <a:ext cx="8915400" cy="14687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cVAADFRgAAAhsAABAAAAAmAAAACAAAAAGAAAAAAAAA"/>
              </a:ext>
            </a:extLst>
          </p:cNvSpPr>
          <p:nvPr>
            <p:ph idx="1"/>
          </p:nvPr>
        </p:nvSpPr>
        <p:spPr>
          <a:xfrm>
            <a:off x="2588895" y="3529965"/>
            <a:ext cx="8915400" cy="860425"/>
          </a:xfrm>
        </p:spPr>
        <p:txBody>
          <a:bodyPr/>
          <a:lstStyle>
            <a:lvl1pPr marL="0" indent="0" algn="l">
              <a:buNone/>
              <a:defRPr lang="en-us" sz="2000" cap="none">
                <a:solidFill>
                  <a:srgbClr val="595959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C7FC-B2D2-1A31-9CF7-446489B96A11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6" name="Freeform 11"/>
          <p:cNvSpPr>
            <a:extLst>
              <a:ext uri="smNativeData">
                <pr:smNativeData xmlns:pr="smNativeData" xmlns="smNativeData" val="SMDATA_15_x+fNYxMAAAAlAAAACwAAAA0AAAAA+f///40TAAC/CQAArBY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40TAAC/CQAArBYAABAAAAAmAAAACAAAAP//////////"/>
              </a:ext>
            </a:extLst>
          </p:cNvSpPr>
          <p:nvPr/>
        </p:nvSpPr>
        <p:spPr>
          <a:xfrm flipV="1">
            <a:off x="-4445" y="31781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PUTAAARCAAANBY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3244215"/>
            <a:ext cx="779780" cy="365125"/>
          </a:xfrm>
        </p:spPr>
        <p:txBody>
          <a:bodyPr/>
          <a:lstStyle/>
          <a:p>
            <a:pPr>
              <a:defRPr lang="en-us"/>
            </a:pPr>
            <a:fld id="{3F4FA1FC-B2D2-1A57-9CF7-4402EFB96A11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B3KgAAXSQAABAAAAAmAAAACAAAAAEgAAAAAAAA"/>
              </a:ext>
            </a:extLst>
          </p:cNvSpPr>
          <p:nvPr>
            <p:ph idx="1"/>
          </p:nvPr>
        </p:nvSpPr>
        <p:spPr>
          <a:xfrm>
            <a:off x="2588895" y="2133600"/>
            <a:ext cx="4314190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CwAABQNAADFRgAAUSQAABAAAAAmAAAACAAAAAEgAAAAAAAA"/>
              </a:ext>
            </a:extLst>
          </p:cNvSpPr>
          <p:nvPr>
            <p:ph idx="2"/>
          </p:nvPr>
        </p:nvSpPr>
        <p:spPr>
          <a:xfrm>
            <a:off x="7190740" y="2125980"/>
            <a:ext cx="4313555" cy="37776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A34B-05D2-1A55-9CF7-F300EDB96AA6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98B0-FED2-1A6E-9CF7-083BD6B96A5D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RIAACMMAAClKgAArg8AABAAAAAmAAAACAAAAIGgAAAAAAAA"/>
              </a:ext>
            </a:extLst>
          </p:cNvSpPr>
          <p:nvPr>
            <p:ph idx="1"/>
          </p:nvPr>
        </p:nvSpPr>
        <p:spPr>
          <a:xfrm>
            <a:off x="2939415" y="1972945"/>
            <a:ext cx="399288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K4PAAClKgAAUCQAABAAAAAmAAAACAAAAAEgAAAAAAAA"/>
              </a:ext>
            </a:extLst>
          </p:cNvSpPr>
          <p:nvPr>
            <p:ph idx="2"/>
          </p:nvPr>
        </p:nvSpPr>
        <p:spPr>
          <a:xfrm>
            <a:off x="2588895" y="2548890"/>
            <a:ext cx="434340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S4AAB4MAADHRgAAqQ8AABAAAAAmAAAACAAAAIGgAAAAAAAA"/>
              </a:ext>
            </a:extLst>
          </p:cNvSpPr>
          <p:nvPr>
            <p:ph idx="3"/>
          </p:nvPr>
        </p:nvSpPr>
        <p:spPr>
          <a:xfrm>
            <a:off x="7506335" y="1969770"/>
            <a:ext cx="3999230" cy="5759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FywAAKkPAADHRgAASyQAABAAAAAmAAAACAAAAAEgAAAAAAAA"/>
              </a:ext>
            </a:extLst>
          </p:cNvSpPr>
          <p:nvPr>
            <p:ph idx="4"/>
          </p:nvPr>
        </p:nvSpPr>
        <p:spPr>
          <a:xfrm>
            <a:off x="7167245" y="2545715"/>
            <a:ext cx="4338320" cy="33540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C64D-03D2-1A30-9CF7-F56588B96AA0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9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10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9DB1-FFD2-1A6B-9CF7-093ED3B96A5C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F9F3-BDD2-1A0F-9CF7-4B5AB7B96A1E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5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6" name="Slide Numb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8E33-7DD2-1A78-9CF7-8B2DC0B96ADE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F57D-33D2-1A03-9CF7-C556BBB96A90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4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5" name="Slide Number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E68A-C4D2-1A10-9CF7-3245A8B96A67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CAAB9JQAAwAgAABAAAAAmAAAACAAAAIGAAAAAAAAA"/>
              </a:ext>
            </a:extLst>
          </p:cNvSpPr>
          <p:nvPr>
            <p:ph type="title"/>
          </p:nvPr>
        </p:nvSpPr>
        <p:spPr>
          <a:xfrm>
            <a:off x="2588895" y="446405"/>
            <a:ext cx="3505200" cy="9759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SYAAL8CAADFRgAADiQAABAAAAAmAAAACAAAAIEgAAAAAAAA"/>
              </a:ext>
            </a:extLst>
          </p:cNvSpPr>
          <p:nvPr>
            <p:ph idx="1"/>
          </p:nvPr>
        </p:nvSpPr>
        <p:spPr>
          <a:xfrm>
            <a:off x="6322695" y="446405"/>
            <a:ext cx="5181600" cy="54146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NYJAAB9JQAADiQAABAAAAAmAAAACAAAAAGAAAAAAAAA"/>
              </a:ext>
            </a:extLst>
          </p:cNvSpPr>
          <p:nvPr>
            <p:ph idx="2"/>
          </p:nvPr>
        </p:nvSpPr>
        <p:spPr>
          <a:xfrm>
            <a:off x="2588895" y="1598930"/>
            <a:ext cx="3505200" cy="426212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9E15-5BD2-1A68-9CF7-AD3DD0B96AF8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2UEAAC/CQAAhAc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2UEAAC/CQAAhAcAABAAAAAmAAAACAAAAP//////////"/>
              </a:ext>
            </a:extLst>
          </p:cNvSpPr>
          <p:nvPr/>
        </p:nvSpPr>
        <p:spPr>
          <a:xfrm flipV="1">
            <a:off x="-4445" y="71437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F4FA7F4-BAD2-1A51-9CF7-4C04E9B96A19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IgdAADGRgAABSEAABAAAAAmAAAACAAAAIGgAAAAAAAA"/>
              </a:ext>
            </a:extLst>
          </p:cNvSpPr>
          <p:nvPr>
            <p:ph type="title"/>
          </p:nvPr>
        </p:nvSpPr>
        <p:spPr>
          <a:xfrm>
            <a:off x="2589530" y="4800600"/>
            <a:ext cx="8915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x+fNYx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OgDAADFRgAAnxsAABAAAAAmAAAACAAAAAGgAAAAAAAA"/>
              </a:ext>
            </a:extLst>
          </p:cNvSpPr>
          <p:nvPr>
            <p:ph type="pic" idx="1"/>
          </p:nvPr>
        </p:nvSpPr>
        <p:spPr>
          <a:xfrm>
            <a:off x="2588895" y="635000"/>
            <a:ext cx="8915400" cy="385508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pt-br" cap="none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g8AAAUhAADGRgAADiQAABAAAAAmAAAACAAAAAGgAAAAAAAA"/>
              </a:ext>
            </a:extLst>
          </p:cNvSpPr>
          <p:nvPr>
            <p:ph idx="2"/>
          </p:nvPr>
        </p:nvSpPr>
        <p:spPr>
          <a:xfrm>
            <a:off x="2589530" y="5367655"/>
            <a:ext cx="8915400" cy="49339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4FE576-38D2-1A13-9CF7-CE46ABB96A9B}" type="datetime1">
              <a:rPr lang="pt-br" cap="none"/>
              <a:t>22/01/2023</a:t>
            </a:fld>
            <a:endParaRPr lang="pt-br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br" cap="none"/>
          </a:p>
        </p:txBody>
      </p:sp>
      <p:sp>
        <p:nvSpPr>
          <p:cNvPr id="7" name="Freeform 11"/>
          <p:cNvSpPr>
            <a:extLst>
              <a:ext uri="smNativeData">
                <pr:smNativeData xmlns:pr="smNativeData" xmlns="smNativeData" val="SMDATA_15_x+fNYxMAAAAlAAAACwAAAA0AAAAA+f///zceAAC/CQAAViEAAAAAAAAAAAAAAgAAAAEAAABQAAAAAAAAAAAA4D8AAAAAAADgPwAAAAAAAOA/AAAAAAAA4D8AAAAAAADgPwAAAAAAAOA/AAAAAAAA4D8AAAAAAADgPwAAAAAAAOA/AAAAAAAA4D8CAAAAjAAAAAEAAAAAAAAApTAQ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f///zceAAC/CQAAViEAABAAAAAmAAAACAAAAP//////////"/>
              </a:ext>
            </a:extLst>
          </p:cNvSpPr>
          <p:nvPr/>
        </p:nvSpPr>
        <p:spPr>
          <a:xfrm flipV="1">
            <a:off x="-4445" y="4911725"/>
            <a:ext cx="1588770" cy="507365"/>
          </a:xfrm>
          <a:custGeom>
            <a:avLst/>
            <a:gdLst/>
            <a:ahLst/>
            <a:cxnLst/>
            <a:rect l="0" t="0" r="1588770" b="507365"/>
            <a:pathLst>
              <a:path w="1588770" h="507365">
                <a:moveTo>
                  <a:pt x="1588770" y="238512"/>
                </a:moveTo>
                <a:lnTo>
                  <a:pt x="1359766" y="9508"/>
                </a:lnTo>
                <a:cubicBezTo>
                  <a:pt x="1358220" y="7914"/>
                  <a:pt x="1356330" y="6392"/>
                  <a:pt x="1354784" y="4769"/>
                </a:cubicBezTo>
                <a:cubicBezTo>
                  <a:pt x="1350145" y="0"/>
                  <a:pt x="1345335" y="0"/>
                  <a:pt x="1340525" y="0"/>
                </a:cubicBezTo>
                <a:lnTo>
                  <a:pt x="1249816" y="0"/>
                </a:lnTo>
                <a:lnTo>
                  <a:pt x="0" y="0"/>
                </a:lnTo>
                <a:cubicBezTo>
                  <a:pt x="1374" y="171489"/>
                  <a:pt x="2921" y="339427"/>
                  <a:pt x="4295" y="507365"/>
                </a:cubicBezTo>
                <a:lnTo>
                  <a:pt x="1249816" y="507365"/>
                </a:lnTo>
                <a:lnTo>
                  <a:pt x="1340525" y="505639"/>
                </a:lnTo>
                <a:cubicBezTo>
                  <a:pt x="1345335" y="505639"/>
                  <a:pt x="1350145" y="500870"/>
                  <a:pt x="1354784" y="500870"/>
                </a:cubicBezTo>
                <a:cubicBezTo>
                  <a:pt x="1354784" y="496101"/>
                  <a:pt x="1359766" y="496101"/>
                  <a:pt x="1359766" y="496101"/>
                </a:cubicBezTo>
                <a:lnTo>
                  <a:pt x="1588770" y="267097"/>
                </a:lnTo>
                <a:cubicBezTo>
                  <a:pt x="1598219" y="257589"/>
                  <a:pt x="1598219" y="248050"/>
                  <a:pt x="1588770" y="238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</p:sp>
      <p:sp>
        <p:nvSpPr>
          <p:cNvPr id="8" name="Slide Number Placeholder 6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KceAAARCAAA5iAAABAAAAAmAAAACAAAAAEAAAAAAAAA"/>
              </a:ext>
            </a:extLst>
          </p:cNvSpPr>
          <p:nvPr>
            <p:ph type="sldNum" sz="quarter" idx="12"/>
          </p:nvPr>
        </p:nvSpPr>
        <p:spPr>
          <a:xfrm>
            <a:off x="531495" y="4982845"/>
            <a:ext cx="779780" cy="365125"/>
          </a:xfrm>
        </p:spPr>
        <p:txBody>
          <a:bodyPr/>
          <a:lstStyle/>
          <a:p>
            <a:pPr>
              <a:defRPr lang="en-us"/>
            </a:pPr>
            <a:fld id="{3F4FD740-0ED2-1A21-9CF7-F87499B96AAD}" type="slidenum">
              <a:rPr lang="pt-br" cap="none"/>
              <a:t>‹nº›</a:t>
            </a:fld>
            <a:endParaRPr lang="pt-br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gradFill flip="none" rotWithShape="0">
          <a:gsLst>
            <a:gs pos="0">
              <a:srgbClr val="FFFFFF"/>
            </a:gs>
            <a:gs pos="100000">
              <a:srgbClr val="E0E9C5"/>
            </a:gs>
          </a:gsLst>
          <a:path path="circle">
            <a:fillToRect l="25000" t="50000" r="75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extLst>
              <a:ext uri="smNativeData">
                <pr:smNativeData xmlns:pr="smNativeData" xmlns="smNativeData" val="SMDATA_6_x+fNYxMAAAAlAAAAAQAAAA8BAAAAkAAAAEgAAACQAAAASAAAAAAAAAAAAAAAAAAAABcAAAAUAAAAAAAAAAAAAAD/fwAA/38AAAAAAAAJAAAABAAAAGlvbj4fAAAAVAAAAAAAAAAAAAAAAAAAAAAAAAAAAAAAAAAAAAAAAAAAAAAAAAAAAAAAAAAAAAAAAAAAAAAAAAAAAAAAAAAAAAAAAAAAAAAAAAAAAAAAAAAAAAAAAAAAACEAAAAYAAAAFAAAAAAAAABoAQAAixEAAD8qAAAQAAAAJgAAAAgAAAD/////AAAAAA=="/>
              </a:ext>
            </a:extLst>
          </p:cNvGrpSpPr>
          <p:nvPr/>
        </p:nvGrpSpPr>
        <p:grpSpPr>
          <a:xfrm>
            <a:off x="0" y="228600"/>
            <a:ext cx="2851785" cy="6638925"/>
            <a:chOff x="0" y="228600"/>
            <a:chExt cx="2851785" cy="6638925"/>
          </a:xfrm>
        </p:grpSpPr>
        <p:sp>
          <p:nvSpPr>
            <p:cNvPr id="14" name="Freeform 11"/>
            <p:cNvSpPr>
              <a:extLst>
                <a:ext uri="smNativeData">
                  <pr:smNativeData xmlns:pr="smNativeData" xmlns="smNativeData" val="SMDATA_15_x+fNYxMAAAAlAAAACwAAAA0AAAAAAAAAAAAAAADVDwAAV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AAAAANcPAACfAAAAshMAAAAAAAAmAAAACAAAAP//////////"/>
                </a:ext>
              </a:extLst>
            </p:cNvSpPr>
            <p:nvPr/>
          </p:nvSpPr>
          <p:spPr>
            <a:xfrm>
              <a:off x="0" y="2574925"/>
              <a:ext cx="100965" cy="626745"/>
            </a:xfrm>
            <a:custGeom>
              <a:avLst/>
              <a:gdLst/>
              <a:ahLst/>
              <a:cxnLst/>
              <a:rect l="0" t="0" r="100965" b="626745"/>
              <a:pathLst>
                <a:path w="100965" h="626745">
                  <a:moveTo>
                    <a:pt x="100965" y="626745"/>
                  </a:moveTo>
                  <a:cubicBezTo>
                    <a:pt x="91786" y="539185"/>
                    <a:pt x="87197" y="456233"/>
                    <a:pt x="78018" y="368673"/>
                  </a:cubicBezTo>
                  <a:cubicBezTo>
                    <a:pt x="50482" y="248854"/>
                    <a:pt x="27535" y="124427"/>
                    <a:pt x="0" y="0"/>
                  </a:cubicBezTo>
                  <a:cubicBezTo>
                    <a:pt x="0" y="161294"/>
                    <a:pt x="0" y="161294"/>
                    <a:pt x="0" y="161294"/>
                  </a:cubicBezTo>
                  <a:cubicBezTo>
                    <a:pt x="27535" y="294938"/>
                    <a:pt x="59661" y="433191"/>
                    <a:pt x="91786" y="571443"/>
                  </a:cubicBezTo>
                  <a:cubicBezTo>
                    <a:pt x="91786" y="589877"/>
                    <a:pt x="96375" y="608311"/>
                    <a:pt x="100965" y="62674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3" name="Freeform 12"/>
            <p:cNvSpPr>
              <a:extLst>
                <a:ext uri="smNativeData">
                  <pr:smNativeData xmlns:pr="smNativeData" xmlns="smNativeData" val="SMDATA_15_x+fNYxMAAAAlAAAACwAAAA0AAAAAAAAAAAAAAABeEwAARR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AAAGsTAADFBAAAtCEAAAAAAAAmAAAACAAAAP//////////"/>
                </a:ext>
              </a:extLst>
            </p:cNvSpPr>
            <p:nvPr/>
          </p:nvSpPr>
          <p:spPr>
            <a:xfrm>
              <a:off x="128905" y="3156585"/>
              <a:ext cx="646430" cy="2322195"/>
            </a:xfrm>
            <a:custGeom>
              <a:avLst/>
              <a:gdLst/>
              <a:ahLst/>
              <a:cxnLst/>
              <a:rect l="0" t="0" r="646430" b="2322195"/>
              <a:pathLst>
                <a:path w="646430" h="2322195">
                  <a:moveTo>
                    <a:pt x="397093" y="1612635"/>
                  </a:moveTo>
                  <a:cubicBezTo>
                    <a:pt x="475588" y="1852226"/>
                    <a:pt x="554083" y="2087210"/>
                    <a:pt x="641813" y="2322195"/>
                  </a:cubicBezTo>
                  <a:cubicBezTo>
                    <a:pt x="641813" y="2280727"/>
                    <a:pt x="641813" y="2243866"/>
                    <a:pt x="646430" y="2202399"/>
                  </a:cubicBezTo>
                  <a:cubicBezTo>
                    <a:pt x="572552" y="2004275"/>
                    <a:pt x="503292" y="1801544"/>
                    <a:pt x="438649" y="1598812"/>
                  </a:cubicBezTo>
                  <a:cubicBezTo>
                    <a:pt x="267807" y="1073554"/>
                    <a:pt x="124669" y="539080"/>
                    <a:pt x="0" y="0"/>
                  </a:cubicBezTo>
                  <a:cubicBezTo>
                    <a:pt x="9235" y="92150"/>
                    <a:pt x="18469" y="188908"/>
                    <a:pt x="27704" y="281059"/>
                  </a:cubicBezTo>
                  <a:cubicBezTo>
                    <a:pt x="138521" y="727989"/>
                    <a:pt x="258572" y="1174920"/>
                    <a:pt x="397093" y="1612635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2" name="Freeform 13"/>
            <p:cNvSpPr>
              <a:extLst>
                <a:ext uri="smNativeData">
                  <pr:smNativeData xmlns:pr="smNativeData" xmlns="smNativeData" val="SMDATA_15_x+fNYxMAAAAlAAAACwAAAA0AAAAAAAAAAAAAAAC6Fg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9wQAAIIhAAC3CAAAPyoAAAAAAAAmAAAACAAAAP//////////"/>
                </a:ext>
              </a:extLst>
            </p:cNvSpPr>
            <p:nvPr/>
          </p:nvSpPr>
          <p:spPr>
            <a:xfrm>
              <a:off x="807085" y="5447030"/>
              <a:ext cx="609600" cy="1420495"/>
            </a:xfrm>
            <a:custGeom>
              <a:avLst/>
              <a:gdLst/>
              <a:ahLst/>
              <a:cxnLst/>
              <a:rect l="0" t="0" r="609600" b="1420495"/>
              <a:pathLst>
                <a:path w="609600" h="1420495">
                  <a:moveTo>
                    <a:pt x="36945" y="101463"/>
                  </a:moveTo>
                  <a:cubicBezTo>
                    <a:pt x="23091" y="69179"/>
                    <a:pt x="9236" y="36895"/>
                    <a:pt x="0" y="0"/>
                  </a:cubicBezTo>
                  <a:cubicBezTo>
                    <a:pt x="0" y="46119"/>
                    <a:pt x="0" y="87627"/>
                    <a:pt x="0" y="133747"/>
                  </a:cubicBezTo>
                  <a:cubicBezTo>
                    <a:pt x="96982" y="392019"/>
                    <a:pt x="203200" y="645679"/>
                    <a:pt x="314036" y="894727"/>
                  </a:cubicBezTo>
                  <a:cubicBezTo>
                    <a:pt x="392545" y="1069983"/>
                    <a:pt x="480291" y="1245239"/>
                    <a:pt x="568036" y="1420495"/>
                  </a:cubicBezTo>
                  <a:cubicBezTo>
                    <a:pt x="609600" y="1420495"/>
                    <a:pt x="609600" y="1420495"/>
                    <a:pt x="609600" y="1420495"/>
                  </a:cubicBezTo>
                  <a:cubicBezTo>
                    <a:pt x="521855" y="1240627"/>
                    <a:pt x="434109" y="1060759"/>
                    <a:pt x="355600" y="876279"/>
                  </a:cubicBezTo>
                  <a:cubicBezTo>
                    <a:pt x="240145" y="622619"/>
                    <a:pt x="133927" y="364347"/>
                    <a:pt x="36945" y="10146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1" name="Freeform 14"/>
            <p:cNvSpPr>
              <a:extLst>
                <a:ext uri="smNativeData">
                  <pr:smNativeData xmlns:pr="smNativeData" xmlns="smNativeData" val="SMDATA_15_x+fNYxMAAAAlAAAACwAAAA0AAAAAAAAAAAAAAAA7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6AUAAAMoAAD2BgAAPyoAAAAAAAAmAAAACAAAAP//////////"/>
                </a:ext>
              </a:extLst>
            </p:cNvSpPr>
            <p:nvPr/>
          </p:nvSpPr>
          <p:spPr>
            <a:xfrm>
              <a:off x="960120" y="6504305"/>
              <a:ext cx="171450" cy="363220"/>
            </a:xfrm>
            <a:custGeom>
              <a:avLst/>
              <a:gdLst/>
              <a:ahLst/>
              <a:cxnLst/>
              <a:rect l="0" t="0" r="171450" b="363220"/>
              <a:pathLst>
                <a:path w="171450" h="363220">
                  <a:moveTo>
                    <a:pt x="129746" y="363220"/>
                  </a:moveTo>
                  <a:cubicBezTo>
                    <a:pt x="171450" y="363220"/>
                    <a:pt x="171450" y="363220"/>
                    <a:pt x="171450" y="363220"/>
                  </a:cubicBezTo>
                  <a:cubicBezTo>
                    <a:pt x="111211" y="243679"/>
                    <a:pt x="55605" y="124138"/>
                    <a:pt x="0" y="0"/>
                  </a:cubicBezTo>
                  <a:cubicBezTo>
                    <a:pt x="37070" y="124138"/>
                    <a:pt x="78774" y="243679"/>
                    <a:pt x="129746" y="36322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10" name="Freeform 15"/>
            <p:cNvSpPr>
              <a:extLst>
                <a:ext uri="smNativeData">
                  <pr:smNativeData xmlns:pr="smNativeData" xmlns="smNativeData" val="SMDATA_15_x+fNYxMAAAAlAAAACwAAAA0AAAAAAAAAAAAAAAAjFAAAxy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wAAALITAACtBQAALCgAAAAAAAAmAAAACAAAAP//////////"/>
                </a:ext>
              </a:extLst>
            </p:cNvSpPr>
            <p:nvPr/>
          </p:nvSpPr>
          <p:spPr>
            <a:xfrm>
              <a:off x="100965" y="3201670"/>
              <a:ext cx="821690" cy="3328670"/>
            </a:xfrm>
            <a:custGeom>
              <a:avLst/>
              <a:gdLst/>
              <a:ahLst/>
              <a:cxnLst/>
              <a:rect l="0" t="0" r="821690" b="3328670"/>
              <a:pathLst>
                <a:path w="821690" h="3328670">
                  <a:moveTo>
                    <a:pt x="747830" y="3042829"/>
                  </a:moveTo>
                  <a:cubicBezTo>
                    <a:pt x="669354" y="2849194"/>
                    <a:pt x="600111" y="2655559"/>
                    <a:pt x="535483" y="2461925"/>
                  </a:cubicBezTo>
                  <a:cubicBezTo>
                    <a:pt x="387764" y="2014721"/>
                    <a:pt x="272358" y="1553687"/>
                    <a:pt x="184649" y="1088042"/>
                  </a:cubicBezTo>
                  <a:cubicBezTo>
                    <a:pt x="133871" y="806811"/>
                    <a:pt x="92325" y="520969"/>
                    <a:pt x="55395" y="235128"/>
                  </a:cubicBezTo>
                  <a:cubicBezTo>
                    <a:pt x="36930" y="156752"/>
                    <a:pt x="18465" y="78376"/>
                    <a:pt x="0" y="0"/>
                  </a:cubicBezTo>
                  <a:cubicBezTo>
                    <a:pt x="36930" y="364217"/>
                    <a:pt x="87708" y="733045"/>
                    <a:pt x="152336" y="1092652"/>
                  </a:cubicBezTo>
                  <a:cubicBezTo>
                    <a:pt x="235428" y="1562907"/>
                    <a:pt x="350834" y="2023942"/>
                    <a:pt x="493937" y="2475756"/>
                  </a:cubicBezTo>
                  <a:cubicBezTo>
                    <a:pt x="567797" y="2701663"/>
                    <a:pt x="650889" y="2922960"/>
                    <a:pt x="738598" y="3139646"/>
                  </a:cubicBezTo>
                  <a:cubicBezTo>
                    <a:pt x="766295" y="3204191"/>
                    <a:pt x="793993" y="3264125"/>
                    <a:pt x="821690" y="3328670"/>
                  </a:cubicBezTo>
                  <a:cubicBezTo>
                    <a:pt x="812458" y="3305618"/>
                    <a:pt x="807841" y="3287177"/>
                    <a:pt x="803225" y="3264125"/>
                  </a:cubicBezTo>
                  <a:cubicBezTo>
                    <a:pt x="780144" y="3190360"/>
                    <a:pt x="761679" y="3116594"/>
                    <a:pt x="747830" y="30428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9" name="Freeform 16"/>
            <p:cNvSpPr>
              <a:extLst>
                <a:ext uri="smNativeData">
                  <pr:smNativeData xmlns:pr="smNativeData" xmlns="smNativeData" val="SMDATA_15_x+fNYxMAAAAlAAAACwAAAA0AAAAAAAAAAAAAAAD6DwAAGhE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IwAAAGgBAADLAAAAaxMAAAAAAAAmAAAACAAAAP//////////"/>
                </a:ext>
              </a:extLst>
            </p:cNvSpPr>
            <p:nvPr/>
          </p:nvSpPr>
          <p:spPr>
            <a:xfrm>
              <a:off x="22225" y="228600"/>
              <a:ext cx="106680" cy="2927985"/>
            </a:xfrm>
            <a:custGeom>
              <a:avLst/>
              <a:gdLst/>
              <a:ahLst/>
              <a:cxnLst/>
              <a:rect l="0" t="0" r="106680" b="2927985"/>
              <a:pathLst>
                <a:path w="106680" h="2927985">
                  <a:moveTo>
                    <a:pt x="51021" y="2660547"/>
                  </a:moveTo>
                  <a:cubicBezTo>
                    <a:pt x="55659" y="2678991"/>
                    <a:pt x="55659" y="2697435"/>
                    <a:pt x="55659" y="2715879"/>
                  </a:cubicBezTo>
                  <a:cubicBezTo>
                    <a:pt x="69574" y="2780433"/>
                    <a:pt x="88127" y="2844987"/>
                    <a:pt x="102042" y="2914152"/>
                  </a:cubicBezTo>
                  <a:cubicBezTo>
                    <a:pt x="102042" y="2918763"/>
                    <a:pt x="102042" y="2923374"/>
                    <a:pt x="106680" y="2927985"/>
                  </a:cubicBezTo>
                  <a:cubicBezTo>
                    <a:pt x="97403" y="2835765"/>
                    <a:pt x="88127" y="2748156"/>
                    <a:pt x="78850" y="2655936"/>
                  </a:cubicBezTo>
                  <a:cubicBezTo>
                    <a:pt x="41744" y="2185614"/>
                    <a:pt x="23191" y="1715292"/>
                    <a:pt x="23191" y="1240359"/>
                  </a:cubicBezTo>
                  <a:cubicBezTo>
                    <a:pt x="27830" y="825369"/>
                    <a:pt x="41744" y="414990"/>
                    <a:pt x="69574" y="0"/>
                  </a:cubicBezTo>
                  <a:cubicBezTo>
                    <a:pt x="55659" y="0"/>
                    <a:pt x="55659" y="0"/>
                    <a:pt x="55659" y="0"/>
                  </a:cubicBezTo>
                  <a:cubicBezTo>
                    <a:pt x="23191" y="410379"/>
                    <a:pt x="9277" y="825369"/>
                    <a:pt x="4638" y="1240359"/>
                  </a:cubicBezTo>
                  <a:cubicBezTo>
                    <a:pt x="0" y="1715292"/>
                    <a:pt x="13915" y="2185614"/>
                    <a:pt x="51021" y="2660547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Freeform 17"/>
            <p:cNvSpPr>
              <a:extLst>
                <a:ext uri="smNativeData">
                  <pr:smNativeData xmlns:pr="smNativeData" xmlns="smNativeData" val="SMDATA_15_x+fNYxMAAAAlAAAACwAAAA0AAAAAAAAAAAAAAAAgEAAAkx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ewAAAB0SAAD3AAAAJhUAAAAAAAAmAAAACAAAAP//////////"/>
                </a:ext>
              </a:extLst>
            </p:cNvSpPr>
            <p:nvPr/>
          </p:nvSpPr>
          <p:spPr>
            <a:xfrm>
              <a:off x="78105" y="2944495"/>
              <a:ext cx="78740" cy="493395"/>
            </a:xfrm>
            <a:custGeom>
              <a:avLst/>
              <a:gdLst/>
              <a:ahLst/>
              <a:cxnLst/>
              <a:rect l="0" t="0" r="78740" b="493395"/>
              <a:pathLst>
                <a:path w="78740" h="493395">
                  <a:moveTo>
                    <a:pt x="0" y="0"/>
                  </a:moveTo>
                  <a:cubicBezTo>
                    <a:pt x="9264" y="87612"/>
                    <a:pt x="13895" y="170613"/>
                    <a:pt x="23159" y="258225"/>
                  </a:cubicBezTo>
                  <a:cubicBezTo>
                    <a:pt x="41686" y="336615"/>
                    <a:pt x="60213" y="415005"/>
                    <a:pt x="78740" y="493395"/>
                  </a:cubicBezTo>
                  <a:cubicBezTo>
                    <a:pt x="69476" y="401171"/>
                    <a:pt x="60213" y="304337"/>
                    <a:pt x="50949" y="212113"/>
                  </a:cubicBezTo>
                  <a:cubicBezTo>
                    <a:pt x="46318" y="207502"/>
                    <a:pt x="46318" y="202891"/>
                    <a:pt x="46318" y="198280"/>
                  </a:cubicBezTo>
                  <a:cubicBezTo>
                    <a:pt x="32422" y="129112"/>
                    <a:pt x="13895" y="6455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7" name="Freeform 18"/>
            <p:cNvSpPr>
              <a:extLst>
                <a:ext uri="smNativeData">
                  <pr:smNativeData xmlns:pr="smNativeData" xmlns="smNativeData" val="SMDATA_15_x+fNYxMAAAAlAAAACwAAAA0AAAAAAAAAAAAAAABVFAAApCI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LQhAADoBQAAAygAAAAAAAAmAAAACAAAAP//////////"/>
                </a:ext>
              </a:extLst>
            </p:cNvSpPr>
            <p:nvPr/>
          </p:nvSpPr>
          <p:spPr>
            <a:xfrm>
              <a:off x="769620" y="5478780"/>
              <a:ext cx="190500" cy="1025525"/>
            </a:xfrm>
            <a:custGeom>
              <a:avLst/>
              <a:gdLst/>
              <a:ahLst/>
              <a:cxnLst/>
              <a:rect l="0" t="0" r="190500" b="1025525"/>
              <a:pathLst>
                <a:path w="190500" h="1025525">
                  <a:moveTo>
                    <a:pt x="0" y="0"/>
                  </a:moveTo>
                  <a:cubicBezTo>
                    <a:pt x="0" y="143203"/>
                    <a:pt x="9293" y="286407"/>
                    <a:pt x="23232" y="429611"/>
                  </a:cubicBezTo>
                  <a:cubicBezTo>
                    <a:pt x="37171" y="540479"/>
                    <a:pt x="55756" y="655966"/>
                    <a:pt x="78988" y="766834"/>
                  </a:cubicBezTo>
                  <a:cubicBezTo>
                    <a:pt x="88280" y="794550"/>
                    <a:pt x="102220" y="822267"/>
                    <a:pt x="111512" y="849984"/>
                  </a:cubicBezTo>
                  <a:cubicBezTo>
                    <a:pt x="139390" y="910037"/>
                    <a:pt x="162622" y="965471"/>
                    <a:pt x="190500" y="1025525"/>
                  </a:cubicBezTo>
                  <a:cubicBezTo>
                    <a:pt x="185854" y="1011666"/>
                    <a:pt x="181207" y="993188"/>
                    <a:pt x="176561" y="979330"/>
                  </a:cubicBezTo>
                  <a:cubicBezTo>
                    <a:pt x="120805" y="794550"/>
                    <a:pt x="83634" y="609771"/>
                    <a:pt x="60402" y="424992"/>
                  </a:cubicBezTo>
                  <a:cubicBezTo>
                    <a:pt x="51110" y="314124"/>
                    <a:pt x="41817" y="207876"/>
                    <a:pt x="37171" y="101628"/>
                  </a:cubicBezTo>
                  <a:cubicBezTo>
                    <a:pt x="37171" y="97009"/>
                    <a:pt x="32524" y="92389"/>
                    <a:pt x="32524" y="83150"/>
                  </a:cubicBezTo>
                  <a:cubicBezTo>
                    <a:pt x="23232" y="55433"/>
                    <a:pt x="9293" y="2771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6" name="Freeform 19"/>
            <p:cNvSpPr>
              <a:extLst>
                <a:ext uri="smNativeData">
                  <pr:smNativeData xmlns:pr="smNativeData" xmlns="smNativeData" val="SMDATA_15_x+fNYxMAAAAlAAAACwAAAA0AAAAAAAAAAAAAAAA/HgAAG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xQQAAJsIAACLEQAAgiEAAAAAAAAmAAAACAAAAP//////////"/>
                </a:ext>
              </a:extLst>
            </p:cNvSpPr>
            <p:nvPr/>
          </p:nvSpPr>
          <p:spPr>
            <a:xfrm>
              <a:off x="775335" y="1398905"/>
              <a:ext cx="2076450" cy="4048125"/>
            </a:xfrm>
            <a:custGeom>
              <a:avLst/>
              <a:gdLst/>
              <a:ahLst/>
              <a:cxnLst/>
              <a:rect l="0" t="0" r="2076450" b="4048125"/>
              <a:pathLst>
                <a:path w="2076450" h="4048125">
                  <a:moveTo>
                    <a:pt x="32300" y="3937470"/>
                  </a:moveTo>
                  <a:cubicBezTo>
                    <a:pt x="46143" y="3559399"/>
                    <a:pt x="119973" y="3185938"/>
                    <a:pt x="230717" y="2826310"/>
                  </a:cubicBezTo>
                  <a:cubicBezTo>
                    <a:pt x="346075" y="2466682"/>
                    <a:pt x="502962" y="2120885"/>
                    <a:pt x="687536" y="1788920"/>
                  </a:cubicBezTo>
                  <a:cubicBezTo>
                    <a:pt x="872109" y="1456956"/>
                    <a:pt x="1084368" y="1143433"/>
                    <a:pt x="1315085" y="843743"/>
                  </a:cubicBezTo>
                  <a:cubicBezTo>
                    <a:pt x="1430443" y="696203"/>
                    <a:pt x="1555030" y="548663"/>
                    <a:pt x="1679617" y="410345"/>
                  </a:cubicBezTo>
                  <a:cubicBezTo>
                    <a:pt x="1744218" y="341185"/>
                    <a:pt x="1808819" y="267416"/>
                    <a:pt x="1873419" y="202867"/>
                  </a:cubicBezTo>
                  <a:cubicBezTo>
                    <a:pt x="1942634" y="133708"/>
                    <a:pt x="2007235" y="69159"/>
                    <a:pt x="2076450" y="4610"/>
                  </a:cubicBezTo>
                  <a:cubicBezTo>
                    <a:pt x="2076450" y="0"/>
                    <a:pt x="2076450" y="0"/>
                    <a:pt x="2076450" y="0"/>
                  </a:cubicBezTo>
                  <a:cubicBezTo>
                    <a:pt x="2002621" y="64548"/>
                    <a:pt x="1938020" y="129097"/>
                    <a:pt x="1868805" y="198256"/>
                  </a:cubicBezTo>
                  <a:cubicBezTo>
                    <a:pt x="1804204" y="262805"/>
                    <a:pt x="1739604" y="331964"/>
                    <a:pt x="1675003" y="405734"/>
                  </a:cubicBezTo>
                  <a:cubicBezTo>
                    <a:pt x="1545802" y="544053"/>
                    <a:pt x="1421215" y="686982"/>
                    <a:pt x="1305856" y="834522"/>
                  </a:cubicBezTo>
                  <a:cubicBezTo>
                    <a:pt x="1070525" y="1134212"/>
                    <a:pt x="853652" y="1447734"/>
                    <a:pt x="669078" y="1779699"/>
                  </a:cubicBezTo>
                  <a:cubicBezTo>
                    <a:pt x="479891" y="2107053"/>
                    <a:pt x="323003" y="2457460"/>
                    <a:pt x="207645" y="2817089"/>
                  </a:cubicBezTo>
                  <a:cubicBezTo>
                    <a:pt x="87672" y="3181328"/>
                    <a:pt x="13843" y="3554788"/>
                    <a:pt x="0" y="3937470"/>
                  </a:cubicBezTo>
                  <a:cubicBezTo>
                    <a:pt x="0" y="3946691"/>
                    <a:pt x="0" y="3951301"/>
                    <a:pt x="0" y="3960523"/>
                  </a:cubicBezTo>
                  <a:cubicBezTo>
                    <a:pt x="9229" y="3988186"/>
                    <a:pt x="18457" y="4020461"/>
                    <a:pt x="32300" y="4048125"/>
                  </a:cubicBezTo>
                  <a:cubicBezTo>
                    <a:pt x="32300" y="4011240"/>
                    <a:pt x="32300" y="3974355"/>
                    <a:pt x="32300" y="393747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5" name="Freeform 20"/>
            <p:cNvSpPr>
              <a:extLst>
                <a:ext uri="smNativeData">
                  <pr:smNativeData xmlns:pr="smNativeData" xmlns="smNativeData" val="SMDATA_15_x+fNYxMAAAAlAAAACwAAAA0AAAAAAAAAAAAAAAD9FA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rQUAACwoAACsBgAAPyoAAAAAAAAmAAAACAAAAP//////////"/>
                </a:ext>
              </a:extLst>
            </p:cNvSpPr>
            <p:nvPr/>
          </p:nvSpPr>
          <p:spPr>
            <a:xfrm>
              <a:off x="922655" y="6530340"/>
              <a:ext cx="161925" cy="337185"/>
            </a:xfrm>
            <a:custGeom>
              <a:avLst/>
              <a:gdLst/>
              <a:ahLst/>
              <a:cxnLst/>
              <a:rect l="0" t="0" r="161925" b="337185"/>
              <a:pathLst>
                <a:path w="161925" h="337185">
                  <a:moveTo>
                    <a:pt x="0" y="0"/>
                  </a:moveTo>
                  <a:cubicBezTo>
                    <a:pt x="32385" y="110855"/>
                    <a:pt x="74022" y="226329"/>
                    <a:pt x="120287" y="337185"/>
                  </a:cubicBezTo>
                  <a:cubicBezTo>
                    <a:pt x="161925" y="337185"/>
                    <a:pt x="161925" y="337185"/>
                    <a:pt x="161925" y="337185"/>
                  </a:cubicBezTo>
                  <a:cubicBezTo>
                    <a:pt x="106407" y="226329"/>
                    <a:pt x="50890" y="110855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4" name="Freeform 21"/>
            <p:cNvSpPr>
              <a:extLst>
                <a:ext uri="smNativeData">
                  <pr:smNativeData xmlns:pr="smNativeData" xmlns="smNativeData" val="SMDATA_15_x+fNYxMAAAAlAAAACwAAAA0AAAAAAAAAAAAAAACIEwAAzh0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vAQAAPggAAD3BAAAViIAAAAAAAAmAAAACAAAAP//////////"/>
                </a:ext>
              </a:extLst>
            </p:cNvSpPr>
            <p:nvPr/>
          </p:nvSpPr>
          <p:spPr>
            <a:xfrm>
              <a:off x="769620" y="5359400"/>
              <a:ext cx="37465" cy="222250"/>
            </a:xfrm>
            <a:custGeom>
              <a:avLst/>
              <a:gdLst/>
              <a:ahLst/>
              <a:cxnLst/>
              <a:rect l="0" t="0" r="37465" b="222250"/>
              <a:pathLst>
                <a:path w="37465" h="222250">
                  <a:moveTo>
                    <a:pt x="32781" y="203729"/>
                  </a:moveTo>
                  <a:cubicBezTo>
                    <a:pt x="32781" y="212990"/>
                    <a:pt x="37465" y="217620"/>
                    <a:pt x="37465" y="222250"/>
                  </a:cubicBezTo>
                  <a:cubicBezTo>
                    <a:pt x="37465" y="175948"/>
                    <a:pt x="37465" y="134276"/>
                    <a:pt x="37465" y="87974"/>
                  </a:cubicBezTo>
                  <a:cubicBezTo>
                    <a:pt x="23415" y="60193"/>
                    <a:pt x="14049" y="27781"/>
                    <a:pt x="4683" y="0"/>
                  </a:cubicBezTo>
                  <a:cubicBezTo>
                    <a:pt x="0" y="41672"/>
                    <a:pt x="0" y="78714"/>
                    <a:pt x="0" y="120385"/>
                  </a:cubicBezTo>
                  <a:cubicBezTo>
                    <a:pt x="9366" y="148167"/>
                    <a:pt x="23415" y="175948"/>
                    <a:pt x="32781" y="203729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3" name="Freeform 22"/>
            <p:cNvSpPr>
              <a:extLst>
                <a:ext uri="smNativeData">
                  <pr:smNativeData xmlns:pr="smNativeData" xmlns="smNativeData" val="SMDATA_15_x+fNYxMAAAAlAAAACwAAAA0AAAAAAAAAAAAAAAACFQAAiyQAAAAAAAAAAAAAAAAAAAEAAABQAAAAAAAAAAAA4D8AAAAAAADgPwAAAAAAAOA/AAAAAAAA4D8AAAAAAADgPwAAAAAAAOA/AAAAAAAA4D8AAAAAAADgPwAAAAAAAOA/AAAAAAAA4D8CAAAAjAAAAAEAAAAAAAAAdm9UC////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OgUAAGsmAACyBgAAPyoAAAAAAAAmAAAACAAAAP//////////"/>
                </a:ext>
              </a:extLst>
            </p:cNvSpPr>
            <p:nvPr/>
          </p:nvSpPr>
          <p:spPr>
            <a:xfrm>
              <a:off x="849630" y="6245225"/>
              <a:ext cx="238760" cy="622300"/>
            </a:xfrm>
            <a:custGeom>
              <a:avLst/>
              <a:gdLst/>
              <a:ahLst/>
              <a:cxnLst/>
              <a:rect l="0" t="0" r="238760" b="622300"/>
              <a:pathLst>
                <a:path w="238760" h="622300">
                  <a:moveTo>
                    <a:pt x="32141" y="82973"/>
                  </a:moveTo>
                  <a:cubicBezTo>
                    <a:pt x="22958" y="55316"/>
                    <a:pt x="9183" y="27658"/>
                    <a:pt x="0" y="0"/>
                  </a:cubicBezTo>
                  <a:cubicBezTo>
                    <a:pt x="13775" y="73754"/>
                    <a:pt x="32141" y="147508"/>
                    <a:pt x="55098" y="221262"/>
                  </a:cubicBezTo>
                  <a:cubicBezTo>
                    <a:pt x="59690" y="244310"/>
                    <a:pt x="64282" y="262749"/>
                    <a:pt x="73465" y="285797"/>
                  </a:cubicBezTo>
                  <a:cubicBezTo>
                    <a:pt x="123972" y="396428"/>
                    <a:pt x="179070" y="511669"/>
                    <a:pt x="234168" y="622300"/>
                  </a:cubicBezTo>
                  <a:cubicBezTo>
                    <a:pt x="238760" y="622300"/>
                    <a:pt x="238760" y="622300"/>
                    <a:pt x="238760" y="622300"/>
                  </a:cubicBezTo>
                  <a:cubicBezTo>
                    <a:pt x="188253" y="502450"/>
                    <a:pt x="146929" y="382599"/>
                    <a:pt x="110197" y="258139"/>
                  </a:cubicBezTo>
                  <a:cubicBezTo>
                    <a:pt x="82648" y="198214"/>
                    <a:pt x="59690" y="142899"/>
                    <a:pt x="32141" y="82973"/>
                  </a:cubicBezTo>
                  <a:close/>
                </a:path>
              </a:pathLst>
            </a:custGeom>
            <a:solidFill>
              <a:schemeClr val="tx2">
                <a:alpha val="19000"/>
              </a:schemeClr>
            </a:solidFill>
            <a:ln>
              <a:noFill/>
            </a:ln>
            <a:effectLst/>
          </p:spPr>
        </p:sp>
      </p:grpSp>
      <p:grpSp>
        <p:nvGrpSpPr>
          <p:cNvPr id="15" name="Group 9"/>
          <p:cNvGrpSpPr>
            <a:extLst>
              <a:ext uri="smNativeData">
                <pr:smNativeData xmlns:pr="smNativeData" xmlns="smNativeData" val="SMDATA_6_x+fNYxMAAAAlAAAAAQAAAA8BAAAAkAAAAEgAAACQAAAASAAAAAAAAAAAAAAAAAAAABcAAAAUAAAAAAAAAAAAAAD/fwAA/38AAAAAAAAJAAAABAAAAMzVWA8fAAAAVAAAAAAAAAAAAAAAAAAAAAAAAAAAAAAAAAAAAAAAAAAAAAAAAAAAAAAAAAAAAAAAAAAAAAAAAAAAAAAAAAAAAAAAAAAAAAAAAAAAAAAAAAAAAAAAAAAAACEAAAAYAAAAFAAAACsAAAD/////qg4AACkqAAAQAAAAJgAAAAgAAAD/////AAAAAA=="/>
              </a:ext>
            </a:extLst>
          </p:cNvGrpSpPr>
          <p:nvPr/>
        </p:nvGrpSpPr>
        <p:grpSpPr>
          <a:xfrm>
            <a:off x="27305" y="-635"/>
            <a:ext cx="2356485" cy="6854190"/>
            <a:chOff x="27305" y="-635"/>
            <a:chExt cx="2356485" cy="6854190"/>
          </a:xfrm>
        </p:grpSpPr>
        <p:sp>
          <p:nvSpPr>
            <p:cNvPr id="27" name="Freeform 27"/>
            <p:cNvSpPr>
              <a:extLst>
                <a:ext uri="smNativeData">
                  <pr:smNativeData xmlns:pr="smNativeData" xmlns="smNativeData" val="SMDATA_15_x+fNYxMAAAAlAAAACwAAAA0AAAAAAAAAAAAAAABLKwAAoR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KwAAAP////81AwAAEhsAAAAAAAAmAAAACAAAAP//////////"/>
                </a:ext>
              </a:extLst>
            </p:cNvSpPr>
            <p:nvPr/>
          </p:nvSpPr>
          <p:spPr>
            <a:xfrm>
              <a:off x="27305" y="-635"/>
              <a:ext cx="494030" cy="4401185"/>
            </a:xfrm>
            <a:custGeom>
              <a:avLst/>
              <a:gdLst/>
              <a:ahLst/>
              <a:cxnLst/>
              <a:rect l="0" t="0" r="494030" b="4401185"/>
              <a:pathLst>
                <a:path w="494030" h="4401185">
                  <a:moveTo>
                    <a:pt x="33575" y="1004618"/>
                  </a:moveTo>
                  <a:cubicBezTo>
                    <a:pt x="52760" y="1377762"/>
                    <a:pt x="81539" y="1755690"/>
                    <a:pt x="124707" y="2128834"/>
                  </a:cubicBezTo>
                  <a:cubicBezTo>
                    <a:pt x="163078" y="2501977"/>
                    <a:pt x="211042" y="2875121"/>
                    <a:pt x="273395" y="3248265"/>
                  </a:cubicBezTo>
                  <a:cubicBezTo>
                    <a:pt x="330952" y="3621409"/>
                    <a:pt x="402898" y="3989769"/>
                    <a:pt x="484437" y="4358129"/>
                  </a:cubicBezTo>
                  <a:cubicBezTo>
                    <a:pt x="489234" y="4372481"/>
                    <a:pt x="494030" y="4386833"/>
                    <a:pt x="494030" y="4401185"/>
                  </a:cubicBezTo>
                  <a:cubicBezTo>
                    <a:pt x="489234" y="4329426"/>
                    <a:pt x="479641" y="4252884"/>
                    <a:pt x="474844" y="4181125"/>
                  </a:cubicBezTo>
                  <a:cubicBezTo>
                    <a:pt x="474844" y="4166774"/>
                    <a:pt x="474844" y="4152422"/>
                    <a:pt x="474844" y="4142854"/>
                  </a:cubicBezTo>
                  <a:cubicBezTo>
                    <a:pt x="407695" y="3841469"/>
                    <a:pt x="350138" y="3544867"/>
                    <a:pt x="302174" y="3243481"/>
                  </a:cubicBezTo>
                  <a:cubicBezTo>
                    <a:pt x="239820" y="2870338"/>
                    <a:pt x="187060" y="2501977"/>
                    <a:pt x="143892" y="2124050"/>
                  </a:cubicBezTo>
                  <a:cubicBezTo>
                    <a:pt x="100725" y="1750906"/>
                    <a:pt x="67150" y="1377762"/>
                    <a:pt x="43168" y="999834"/>
                  </a:cubicBezTo>
                  <a:cubicBezTo>
                    <a:pt x="33575" y="813262"/>
                    <a:pt x="23982" y="626690"/>
                    <a:pt x="14389" y="440118"/>
                  </a:cubicBezTo>
                  <a:cubicBezTo>
                    <a:pt x="9593" y="291817"/>
                    <a:pt x="4796" y="148300"/>
                    <a:pt x="47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300"/>
                    <a:pt x="4796" y="291817"/>
                    <a:pt x="4796" y="440118"/>
                  </a:cubicBezTo>
                  <a:cubicBezTo>
                    <a:pt x="14389" y="626690"/>
                    <a:pt x="19186" y="813262"/>
                    <a:pt x="33575" y="10046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6" name="Freeform 28"/>
            <p:cNvSpPr>
              <a:extLst>
                <a:ext uri="smNativeData">
                  <pr:smNativeData xmlns:pr="smNativeData" xmlns="smNativeData" val="SMDATA_15_x+fNYxMAAAAlAAAACwAAAA0AAAAAAAAAAAAAAACZLQAAQx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YwMAAI4aAAD9BQAARyQAAAAAAAAmAAAACAAAAP//////////"/>
                </a:ext>
              </a:extLst>
            </p:cNvSpPr>
            <p:nvPr/>
          </p:nvSpPr>
          <p:spPr>
            <a:xfrm>
              <a:off x="550545" y="4316730"/>
              <a:ext cx="422910" cy="1580515"/>
            </a:xfrm>
            <a:custGeom>
              <a:avLst/>
              <a:gdLst/>
              <a:ahLst/>
              <a:cxnLst/>
              <a:rect l="0" t="0" r="422910" b="1580515"/>
              <a:pathLst>
                <a:path w="422910" h="1580515">
                  <a:moveTo>
                    <a:pt x="254707" y="1096781"/>
                  </a:moveTo>
                  <a:cubicBezTo>
                    <a:pt x="307571" y="1259622"/>
                    <a:pt x="360435" y="1422463"/>
                    <a:pt x="422910" y="1580515"/>
                  </a:cubicBezTo>
                  <a:cubicBezTo>
                    <a:pt x="422910" y="1546988"/>
                    <a:pt x="422910" y="1508673"/>
                    <a:pt x="422910" y="1475147"/>
                  </a:cubicBezTo>
                  <a:cubicBezTo>
                    <a:pt x="422910" y="1470357"/>
                    <a:pt x="422910" y="1460779"/>
                    <a:pt x="422910" y="1455989"/>
                  </a:cubicBezTo>
                  <a:cubicBezTo>
                    <a:pt x="379658" y="1331464"/>
                    <a:pt x="336406" y="1206938"/>
                    <a:pt x="297959" y="1082413"/>
                  </a:cubicBezTo>
                  <a:cubicBezTo>
                    <a:pt x="182620" y="727994"/>
                    <a:pt x="81699" y="363997"/>
                    <a:pt x="0" y="0"/>
                  </a:cubicBezTo>
                  <a:cubicBezTo>
                    <a:pt x="9612" y="100578"/>
                    <a:pt x="19223" y="201156"/>
                    <a:pt x="33641" y="301734"/>
                  </a:cubicBezTo>
                  <a:cubicBezTo>
                    <a:pt x="100922" y="569943"/>
                    <a:pt x="173009" y="833362"/>
                    <a:pt x="254707" y="10967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5" name="Freeform 29"/>
            <p:cNvSpPr>
              <a:extLst>
                <a:ext uri="smNativeData">
                  <pr:smNativeData xmlns:pr="smNativeData" xmlns="smNativeData" val="SMDATA_15_x+fNYxMAAAAlAAAACwAAAA0AAAAAAAAAAAAAAAD2Lw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BEkAADYCAAAKSoAAAAAAAAmAAAACAAAAP//////////"/>
                </a:ext>
              </a:extLst>
            </p:cNvSpPr>
            <p:nvPr/>
          </p:nvSpPr>
          <p:spPr>
            <a:xfrm>
              <a:off x="1006475" y="5862955"/>
              <a:ext cx="431165" cy="990600"/>
            </a:xfrm>
            <a:custGeom>
              <a:avLst/>
              <a:gdLst/>
              <a:ahLst/>
              <a:cxnLst/>
              <a:rect l="0" t="0" r="431165" b="990600"/>
              <a:pathLst>
                <a:path w="431165" h="990600">
                  <a:moveTo>
                    <a:pt x="28744" y="71783"/>
                  </a:moveTo>
                  <a:cubicBezTo>
                    <a:pt x="19162" y="47855"/>
                    <a:pt x="9581" y="23928"/>
                    <a:pt x="0" y="0"/>
                  </a:cubicBezTo>
                  <a:cubicBezTo>
                    <a:pt x="0" y="43070"/>
                    <a:pt x="0" y="90925"/>
                    <a:pt x="4790" y="138780"/>
                  </a:cubicBezTo>
                  <a:cubicBezTo>
                    <a:pt x="67070" y="296701"/>
                    <a:pt x="129349" y="454623"/>
                    <a:pt x="201210" y="607759"/>
                  </a:cubicBezTo>
                  <a:cubicBezTo>
                    <a:pt x="258699" y="736968"/>
                    <a:pt x="320978" y="866177"/>
                    <a:pt x="383257" y="990600"/>
                  </a:cubicBezTo>
                  <a:cubicBezTo>
                    <a:pt x="431165" y="990600"/>
                    <a:pt x="431165" y="990600"/>
                    <a:pt x="431165" y="990600"/>
                  </a:cubicBezTo>
                  <a:cubicBezTo>
                    <a:pt x="364094" y="861391"/>
                    <a:pt x="301815" y="727397"/>
                    <a:pt x="239536" y="588617"/>
                  </a:cubicBezTo>
                  <a:cubicBezTo>
                    <a:pt x="162884" y="421125"/>
                    <a:pt x="95814" y="244061"/>
                    <a:pt x="28744" y="717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4" name="Freeform 30"/>
            <p:cNvSpPr>
              <a:extLst>
                <a:ext uri="smNativeData">
                  <pr:smNativeData xmlns:pr="smNativeData" xmlns="smNativeData" val="SMDATA_15_x+fNYxMAAAAlAAAACwAAAA0AAAAAAAAAAAAAAAAbLgAA2C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NQMAANkaAACaBgAAmygAAAAAAAAmAAAACAAAAP//////////"/>
                </a:ext>
              </a:extLst>
            </p:cNvSpPr>
            <p:nvPr/>
          </p:nvSpPr>
          <p:spPr>
            <a:xfrm>
              <a:off x="521335" y="4364355"/>
              <a:ext cx="551815" cy="2236470"/>
            </a:xfrm>
            <a:custGeom>
              <a:avLst/>
              <a:gdLst/>
              <a:ahLst/>
              <a:cxnLst/>
              <a:rect l="0" t="0" r="551815" b="2236470"/>
              <a:pathLst>
                <a:path w="551815" h="2236470">
                  <a:moveTo>
                    <a:pt x="484637" y="1958707"/>
                  </a:moveTo>
                  <a:cubicBezTo>
                    <a:pt x="446250" y="1858138"/>
                    <a:pt x="407863" y="1752779"/>
                    <a:pt x="374274" y="1647421"/>
                  </a:cubicBezTo>
                  <a:cubicBezTo>
                    <a:pt x="273508" y="1345713"/>
                    <a:pt x="196734" y="1034427"/>
                    <a:pt x="139153" y="723141"/>
                  </a:cubicBezTo>
                  <a:cubicBezTo>
                    <a:pt x="105564" y="569893"/>
                    <a:pt x="81572" y="411855"/>
                    <a:pt x="62379" y="253818"/>
                  </a:cubicBezTo>
                  <a:cubicBezTo>
                    <a:pt x="43185" y="167616"/>
                    <a:pt x="19193" y="86202"/>
                    <a:pt x="0" y="0"/>
                  </a:cubicBezTo>
                  <a:cubicBezTo>
                    <a:pt x="23991" y="244240"/>
                    <a:pt x="57580" y="488480"/>
                    <a:pt x="100766" y="727930"/>
                  </a:cubicBezTo>
                  <a:cubicBezTo>
                    <a:pt x="158346" y="1044005"/>
                    <a:pt x="235121" y="1355291"/>
                    <a:pt x="331089" y="1661788"/>
                  </a:cubicBezTo>
                  <a:cubicBezTo>
                    <a:pt x="379072" y="1810248"/>
                    <a:pt x="431855" y="1963496"/>
                    <a:pt x="494234" y="2111956"/>
                  </a:cubicBezTo>
                  <a:cubicBezTo>
                    <a:pt x="513427" y="2150268"/>
                    <a:pt x="532621" y="2193369"/>
                    <a:pt x="551815" y="2236470"/>
                  </a:cubicBezTo>
                  <a:cubicBezTo>
                    <a:pt x="547016" y="2222103"/>
                    <a:pt x="542218" y="2207736"/>
                    <a:pt x="537419" y="2193369"/>
                  </a:cubicBezTo>
                  <a:cubicBezTo>
                    <a:pt x="518226" y="2116745"/>
                    <a:pt x="499032" y="2035331"/>
                    <a:pt x="484637" y="195870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3" name="Freeform 31"/>
            <p:cNvSpPr>
              <a:extLst>
                <a:ext uri="smNativeData">
                  <pr:smNativeData xmlns:pr="smNativeData" xmlns="smNativeData" val="SMDATA_15_x+fNYxMAAAAlAAAACwAAAA0AAAAAAAAAAAAAAADoKwAANBc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4QIAAO8HAADzAwAAjhoAAAAAAAAmAAAACAAAAP//////////"/>
                </a:ext>
              </a:extLst>
            </p:cNvSpPr>
            <p:nvPr/>
          </p:nvSpPr>
          <p:spPr>
            <a:xfrm>
              <a:off x="467995" y="1289685"/>
              <a:ext cx="173990" cy="3027045"/>
            </a:xfrm>
            <a:custGeom>
              <a:avLst/>
              <a:gdLst/>
              <a:ahLst/>
              <a:cxnLst/>
              <a:rect l="0" t="0" r="173990" b="3027045"/>
              <a:pathLst>
                <a:path w="173990" h="3027045">
                  <a:moveTo>
                    <a:pt x="82162" y="3027045"/>
                  </a:moveTo>
                  <a:cubicBezTo>
                    <a:pt x="72496" y="2969660"/>
                    <a:pt x="67663" y="2912275"/>
                    <a:pt x="62830" y="2854890"/>
                  </a:cubicBezTo>
                  <a:cubicBezTo>
                    <a:pt x="38664" y="2534492"/>
                    <a:pt x="24165" y="2218876"/>
                    <a:pt x="24165" y="1903260"/>
                  </a:cubicBezTo>
                  <a:cubicBezTo>
                    <a:pt x="24165" y="1582862"/>
                    <a:pt x="38664" y="1267246"/>
                    <a:pt x="62830" y="946848"/>
                  </a:cubicBezTo>
                  <a:cubicBezTo>
                    <a:pt x="72496" y="789040"/>
                    <a:pt x="86995" y="631232"/>
                    <a:pt x="106327" y="473424"/>
                  </a:cubicBezTo>
                  <a:cubicBezTo>
                    <a:pt x="125659" y="315616"/>
                    <a:pt x="144992" y="157808"/>
                    <a:pt x="173990" y="0"/>
                  </a:cubicBezTo>
                  <a:cubicBezTo>
                    <a:pt x="169157" y="0"/>
                    <a:pt x="169157" y="0"/>
                    <a:pt x="169157" y="0"/>
                  </a:cubicBezTo>
                  <a:cubicBezTo>
                    <a:pt x="140159" y="157808"/>
                    <a:pt x="115993" y="315616"/>
                    <a:pt x="96661" y="473424"/>
                  </a:cubicBezTo>
                  <a:cubicBezTo>
                    <a:pt x="77329" y="631232"/>
                    <a:pt x="62830" y="789040"/>
                    <a:pt x="48331" y="946848"/>
                  </a:cubicBezTo>
                  <a:cubicBezTo>
                    <a:pt x="19332" y="1262464"/>
                    <a:pt x="4833" y="1582862"/>
                    <a:pt x="4833" y="1903260"/>
                  </a:cubicBezTo>
                  <a:cubicBezTo>
                    <a:pt x="0" y="2204530"/>
                    <a:pt x="9666" y="2510582"/>
                    <a:pt x="33831" y="2816634"/>
                  </a:cubicBezTo>
                  <a:cubicBezTo>
                    <a:pt x="48331" y="2883583"/>
                    <a:pt x="62830" y="2955314"/>
                    <a:pt x="77329" y="3022262"/>
                  </a:cubicBezTo>
                  <a:cubicBezTo>
                    <a:pt x="77329" y="3022262"/>
                    <a:pt x="82162" y="3027045"/>
                    <a:pt x="82162" y="30270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2" name="Freeform 32"/>
            <p:cNvSpPr>
              <a:extLst>
                <a:ext uri="smNativeData">
                  <pr:smNativeData xmlns:pr="smNativeData" xmlns="smNativeData" val="SMDATA_15_x+fNYxMAAAAlAAAACwAAAA0AAAAAAAAAAAAAAAD8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1wYAAG0oAACqBwAAKSoAAAAAAAAmAAAACAAAAP//////////"/>
                </a:ext>
              </a:extLst>
            </p:cNvSpPr>
            <p:nvPr/>
          </p:nvSpPr>
          <p:spPr>
            <a:xfrm>
              <a:off x="1111885" y="6571615"/>
              <a:ext cx="133985" cy="281940"/>
            </a:xfrm>
            <a:custGeom>
              <a:avLst/>
              <a:gdLst/>
              <a:ahLst/>
              <a:cxnLst/>
              <a:rect l="0" t="0" r="133985" b="281940"/>
              <a:pathLst>
                <a:path w="133985" h="281940">
                  <a:moveTo>
                    <a:pt x="105273" y="281940"/>
                  </a:moveTo>
                  <a:cubicBezTo>
                    <a:pt x="133985" y="281940"/>
                    <a:pt x="133985" y="281940"/>
                    <a:pt x="133985" y="281940"/>
                  </a:cubicBezTo>
                  <a:cubicBezTo>
                    <a:pt x="86133" y="191146"/>
                    <a:pt x="43066" y="95573"/>
                    <a:pt x="0" y="0"/>
                  </a:cubicBezTo>
                  <a:cubicBezTo>
                    <a:pt x="28711" y="95573"/>
                    <a:pt x="62207" y="191146"/>
                    <a:pt x="105273" y="2819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1" name="Freeform 33"/>
            <p:cNvSpPr>
              <a:extLst>
                <a:ext uri="smNativeData">
                  <pr:smNativeData xmlns:pr="smNativeData" xmlns="smNativeData" val="SMDATA_15_x+fNYxMAAAAlAAAACwAAAA0AAAAAAAAAAAAAAACdKwAAvxg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FwMAAEUZAACZAwAAaxwAAAAAAAAmAAAACAAAAP//////////"/>
                </a:ext>
              </a:extLst>
            </p:cNvSpPr>
            <p:nvPr/>
          </p:nvSpPr>
          <p:spPr>
            <a:xfrm>
              <a:off x="502285" y="4107815"/>
              <a:ext cx="82550" cy="511810"/>
            </a:xfrm>
            <a:custGeom>
              <a:avLst/>
              <a:gdLst/>
              <a:ahLst/>
              <a:cxnLst/>
              <a:rect l="0" t="0" r="82550" b="511810"/>
              <a:pathLst>
                <a:path w="82550" h="511810">
                  <a:moveTo>
                    <a:pt x="19424" y="258297"/>
                  </a:moveTo>
                  <a:cubicBezTo>
                    <a:pt x="38847" y="344396"/>
                    <a:pt x="63126" y="425711"/>
                    <a:pt x="82550" y="511810"/>
                  </a:cubicBezTo>
                  <a:cubicBezTo>
                    <a:pt x="67982" y="411361"/>
                    <a:pt x="58271" y="310913"/>
                    <a:pt x="48559" y="210464"/>
                  </a:cubicBezTo>
                  <a:cubicBezTo>
                    <a:pt x="48559" y="210464"/>
                    <a:pt x="43703" y="205681"/>
                    <a:pt x="43703" y="205681"/>
                  </a:cubicBezTo>
                  <a:cubicBezTo>
                    <a:pt x="29135" y="138715"/>
                    <a:pt x="14568" y="66966"/>
                    <a:pt x="0" y="0"/>
                  </a:cubicBezTo>
                  <a:cubicBezTo>
                    <a:pt x="0" y="9567"/>
                    <a:pt x="0" y="23916"/>
                    <a:pt x="0" y="38266"/>
                  </a:cubicBezTo>
                  <a:cubicBezTo>
                    <a:pt x="4856" y="110015"/>
                    <a:pt x="14568" y="186548"/>
                    <a:pt x="19424" y="2582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20" name="Freeform 34"/>
            <p:cNvSpPr>
              <a:extLst>
                <a:ext uri="smNativeData">
                  <pr:smNativeData xmlns:pr="smNativeData" xmlns="smNativeData" val="SMDATA_15_x+fNYxMAAAAlAAAACwAAAA0AAAAAAAAAAAAAAADJNAAAF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FoTAACqDgAAESQAAAAAAAAmAAAACAAAAP//////////"/>
                </a:ext>
              </a:extLst>
            </p:cNvSpPr>
            <p:nvPr/>
          </p:nvSpPr>
          <p:spPr>
            <a:xfrm>
              <a:off x="973455" y="3145790"/>
              <a:ext cx="1410335" cy="2717165"/>
            </a:xfrm>
            <a:custGeom>
              <a:avLst/>
              <a:gdLst/>
              <a:ahLst/>
              <a:cxnLst/>
              <a:rect l="0" t="0" r="1410335" b="2717165"/>
              <a:pathLst>
                <a:path w="1410335" h="2717165">
                  <a:moveTo>
                    <a:pt x="38376" y="2645408"/>
                  </a:moveTo>
                  <a:cubicBezTo>
                    <a:pt x="43173" y="2396654"/>
                    <a:pt x="91144" y="2143116"/>
                    <a:pt x="167897" y="1899145"/>
                  </a:cubicBezTo>
                  <a:cubicBezTo>
                    <a:pt x="244649" y="1659958"/>
                    <a:pt x="350185" y="1425554"/>
                    <a:pt x="474908" y="1205502"/>
                  </a:cubicBezTo>
                  <a:cubicBezTo>
                    <a:pt x="594835" y="980666"/>
                    <a:pt x="738746" y="770182"/>
                    <a:pt x="897049" y="569265"/>
                  </a:cubicBezTo>
                  <a:cubicBezTo>
                    <a:pt x="973802" y="468806"/>
                    <a:pt x="1055352" y="368348"/>
                    <a:pt x="1141699" y="277456"/>
                  </a:cubicBezTo>
                  <a:cubicBezTo>
                    <a:pt x="1184873" y="229619"/>
                    <a:pt x="1228046" y="181782"/>
                    <a:pt x="1271220" y="133944"/>
                  </a:cubicBezTo>
                  <a:cubicBezTo>
                    <a:pt x="1314393" y="90891"/>
                    <a:pt x="1362364" y="43053"/>
                    <a:pt x="1410335" y="0"/>
                  </a:cubicBezTo>
                  <a:cubicBezTo>
                    <a:pt x="1405537" y="0"/>
                    <a:pt x="1405537" y="0"/>
                    <a:pt x="1405537" y="0"/>
                  </a:cubicBezTo>
                  <a:cubicBezTo>
                    <a:pt x="1357567" y="43053"/>
                    <a:pt x="1309596" y="86107"/>
                    <a:pt x="1266423" y="129161"/>
                  </a:cubicBezTo>
                  <a:cubicBezTo>
                    <a:pt x="1223249" y="176998"/>
                    <a:pt x="1180076" y="224835"/>
                    <a:pt x="1136902" y="267889"/>
                  </a:cubicBezTo>
                  <a:cubicBezTo>
                    <a:pt x="1045758" y="363564"/>
                    <a:pt x="964208" y="459239"/>
                    <a:pt x="887455" y="559697"/>
                  </a:cubicBezTo>
                  <a:cubicBezTo>
                    <a:pt x="724355" y="760614"/>
                    <a:pt x="580443" y="971099"/>
                    <a:pt x="455720" y="1191151"/>
                  </a:cubicBezTo>
                  <a:cubicBezTo>
                    <a:pt x="326199" y="1415987"/>
                    <a:pt x="220664" y="1650390"/>
                    <a:pt x="143911" y="1894361"/>
                  </a:cubicBezTo>
                  <a:cubicBezTo>
                    <a:pt x="62361" y="2128764"/>
                    <a:pt x="14391" y="2377519"/>
                    <a:pt x="0" y="2626273"/>
                  </a:cubicBezTo>
                  <a:cubicBezTo>
                    <a:pt x="14391" y="2654976"/>
                    <a:pt x="23985" y="2683678"/>
                    <a:pt x="33579" y="2717165"/>
                  </a:cubicBezTo>
                  <a:cubicBezTo>
                    <a:pt x="33579" y="2693246"/>
                    <a:pt x="33579" y="2669327"/>
                    <a:pt x="38376" y="264540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9" name="Freeform 35"/>
            <p:cNvSpPr>
              <a:extLst>
                <a:ext uri="smNativeData">
                  <pr:smNativeData xmlns:pr="smNativeData" xmlns="smNativeData" val="SMDATA_15_x+fNYxMAAAAlAAAACwAAAA0AAAAAAAAAAAAAAAC4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gYAAJsoAABYBwAAKSoAAAAAAAAmAAAACAAAAP//////////"/>
                </a:ext>
              </a:extLst>
            </p:cNvSpPr>
            <p:nvPr/>
          </p:nvSpPr>
          <p:spPr>
            <a:xfrm>
              <a:off x="1073150" y="6600825"/>
              <a:ext cx="120650" cy="252730"/>
            </a:xfrm>
            <a:custGeom>
              <a:avLst/>
              <a:gdLst/>
              <a:ahLst/>
              <a:cxnLst/>
              <a:rect l="0" t="0" r="120650" b="252730"/>
              <a:pathLst>
                <a:path w="120650" h="252730">
                  <a:moveTo>
                    <a:pt x="0" y="0"/>
                  </a:moveTo>
                  <a:cubicBezTo>
                    <a:pt x="24130" y="85833"/>
                    <a:pt x="57912" y="171666"/>
                    <a:pt x="91694" y="252730"/>
                  </a:cubicBezTo>
                  <a:cubicBezTo>
                    <a:pt x="120650" y="252730"/>
                    <a:pt x="120650" y="252730"/>
                    <a:pt x="120650" y="252730"/>
                  </a:cubicBezTo>
                  <a:cubicBezTo>
                    <a:pt x="77216" y="171666"/>
                    <a:pt x="38608" y="8583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8" name="Freeform 36"/>
            <p:cNvSpPr>
              <a:extLst>
                <a:ext uri="smNativeData">
                  <pr:smNativeData xmlns:pr="smNativeData" xmlns="smNativeData" val="SMDATA_15_x+fNYxMAAAAlAAAACwAAAA0AAAAAAAAAAAAAAABNLgAAsyI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EckAADXBgAAbSgAAAAAAAAmAAAACAAAAP//////////"/>
                </a:ext>
              </a:extLst>
            </p:cNvSpPr>
            <p:nvPr/>
          </p:nvSpPr>
          <p:spPr>
            <a:xfrm>
              <a:off x="973455" y="5897245"/>
              <a:ext cx="138430" cy="674370"/>
            </a:xfrm>
            <a:custGeom>
              <a:avLst/>
              <a:gdLst/>
              <a:ahLst/>
              <a:cxnLst/>
              <a:rect l="0" t="0" r="138430" b="674370"/>
              <a:pathLst>
                <a:path w="138430" h="674370">
                  <a:moveTo>
                    <a:pt x="0" y="0"/>
                  </a:moveTo>
                  <a:cubicBezTo>
                    <a:pt x="0" y="143483"/>
                    <a:pt x="9547" y="286966"/>
                    <a:pt x="33414" y="425666"/>
                  </a:cubicBezTo>
                  <a:cubicBezTo>
                    <a:pt x="52508" y="468711"/>
                    <a:pt x="66828" y="516539"/>
                    <a:pt x="85922" y="559584"/>
                  </a:cubicBezTo>
                  <a:cubicBezTo>
                    <a:pt x="105016" y="597846"/>
                    <a:pt x="119336" y="636108"/>
                    <a:pt x="138430" y="674370"/>
                  </a:cubicBezTo>
                  <a:cubicBezTo>
                    <a:pt x="133657" y="664804"/>
                    <a:pt x="133657" y="655239"/>
                    <a:pt x="128883" y="645673"/>
                  </a:cubicBezTo>
                  <a:cubicBezTo>
                    <a:pt x="76375" y="468711"/>
                    <a:pt x="47734" y="286966"/>
                    <a:pt x="38188" y="105221"/>
                  </a:cubicBezTo>
                  <a:cubicBezTo>
                    <a:pt x="33414" y="86090"/>
                    <a:pt x="23867" y="71741"/>
                    <a:pt x="19094" y="52610"/>
                  </a:cubicBezTo>
                  <a:cubicBezTo>
                    <a:pt x="9547" y="33479"/>
                    <a:pt x="4773" y="1434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7" name="Freeform 37"/>
            <p:cNvSpPr>
              <a:extLst>
                <a:ext uri="smNativeData">
                  <pr:smNativeData xmlns:pr="smNativeData" xmlns="smNativeData" val="SMDATA_15_x+fNYxMAAAAlAAAACwAAAA0AAAAAAAAAAAAAAADLLQAAyh8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/QUAAIMjAAA6BgAA6iQAAAAAAAAmAAAACAAAAP//////////"/>
                </a:ext>
              </a:extLst>
            </p:cNvSpPr>
            <p:nvPr/>
          </p:nvSpPr>
          <p:spPr>
            <a:xfrm>
              <a:off x="973455" y="5772785"/>
              <a:ext cx="38735" cy="227965"/>
            </a:xfrm>
            <a:custGeom>
              <a:avLst/>
              <a:gdLst/>
              <a:ahLst/>
              <a:cxnLst/>
              <a:rect l="0" t="0" r="38735" b="227965"/>
              <a:pathLst>
                <a:path w="38735" h="227965">
                  <a:moveTo>
                    <a:pt x="0" y="123481"/>
                  </a:moveTo>
                  <a:cubicBezTo>
                    <a:pt x="4841" y="137728"/>
                    <a:pt x="9683" y="156725"/>
                    <a:pt x="19367" y="175723"/>
                  </a:cubicBezTo>
                  <a:cubicBezTo>
                    <a:pt x="24209" y="194720"/>
                    <a:pt x="33893" y="208967"/>
                    <a:pt x="38735" y="227965"/>
                  </a:cubicBezTo>
                  <a:cubicBezTo>
                    <a:pt x="33893" y="180472"/>
                    <a:pt x="33893" y="132979"/>
                    <a:pt x="33893" y="90236"/>
                  </a:cubicBezTo>
                  <a:cubicBezTo>
                    <a:pt x="24209" y="56991"/>
                    <a:pt x="14525" y="28495"/>
                    <a:pt x="0" y="0"/>
                  </a:cubicBezTo>
                  <a:cubicBezTo>
                    <a:pt x="0" y="4749"/>
                    <a:pt x="0" y="14247"/>
                    <a:pt x="0" y="18997"/>
                  </a:cubicBezTo>
                  <a:cubicBezTo>
                    <a:pt x="0" y="52241"/>
                    <a:pt x="0" y="90236"/>
                    <a:pt x="0" y="12348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  <p:sp>
          <p:nvSpPr>
            <p:cNvPr id="16" name="Freeform 38"/>
            <p:cNvSpPr>
              <a:extLst>
                <a:ext uri="smNativeData">
                  <pr:smNativeData xmlns:pr="smNativeData" xmlns="smNativeData" val="SMDATA_15_x+fNYxMAAAAlAAAACwAAAA0AAAAAAAAAAAAAAADWLgAAIiQAAAAAAAAAAAAAAAAAAAEAAABQAAAAAAAAAAAA4D8AAAAAAADgPwAAAAAAAOA/AAAAAAAA4D8AAAAAAADgPwAAAAAAAOA/AAAAAAAA4D8AAAAAAADgPwAAAAAAAOA/AAAAAAAA4D8CAAAAjAAAAAEAAAAAAAAAdm9UC/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P///wEAAAAAAAAAAAAAAAAAAAAAAAAAAAAAAAAAAAAAAAAAAAAAAAJ/f38A4+rPA8zMzADAwP8Af39/AAAAAAAAAAAAAAAAAAAAAAAAAAAAIQAAABgAAAAUAAAAMQYAAOUmAAB9BwAAKSoAAAAAAAAmAAAACAAAAP//////////"/>
                </a:ext>
              </a:extLst>
            </p:cNvSpPr>
            <p:nvPr/>
          </p:nvSpPr>
          <p:spPr>
            <a:xfrm>
              <a:off x="1006475" y="6322695"/>
              <a:ext cx="210820" cy="530860"/>
            </a:xfrm>
            <a:custGeom>
              <a:avLst/>
              <a:gdLst/>
              <a:ahLst/>
              <a:cxnLst/>
              <a:rect l="0" t="0" r="210820" b="530860"/>
              <a:pathLst>
                <a:path w="210820" h="530860">
                  <a:moveTo>
                    <a:pt x="52705" y="133911"/>
                  </a:moveTo>
                  <a:cubicBezTo>
                    <a:pt x="33540" y="90868"/>
                    <a:pt x="19165" y="43043"/>
                    <a:pt x="0" y="0"/>
                  </a:cubicBezTo>
                  <a:cubicBezTo>
                    <a:pt x="14374" y="76520"/>
                    <a:pt x="33540" y="157823"/>
                    <a:pt x="52705" y="234344"/>
                  </a:cubicBezTo>
                  <a:cubicBezTo>
                    <a:pt x="57496" y="248691"/>
                    <a:pt x="62288" y="263039"/>
                    <a:pt x="67079" y="277386"/>
                  </a:cubicBezTo>
                  <a:cubicBezTo>
                    <a:pt x="105410" y="363472"/>
                    <a:pt x="143741" y="449557"/>
                    <a:pt x="186863" y="530860"/>
                  </a:cubicBezTo>
                  <a:cubicBezTo>
                    <a:pt x="210820" y="530860"/>
                    <a:pt x="210820" y="530860"/>
                    <a:pt x="210820" y="530860"/>
                  </a:cubicBezTo>
                  <a:cubicBezTo>
                    <a:pt x="167698" y="439992"/>
                    <a:pt x="134158" y="344342"/>
                    <a:pt x="105410" y="248691"/>
                  </a:cubicBezTo>
                  <a:cubicBezTo>
                    <a:pt x="86245" y="210431"/>
                    <a:pt x="71870" y="172171"/>
                    <a:pt x="52705" y="1339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</p:sp>
      </p:grpSp>
      <p:sp>
        <p:nvSpPr>
          <p:cNvPr id="28" name="Rectangle 6"/>
          <p:cNvSpPr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EAAAAAAAAAdm9UC5svDwAAAAAAAAAAAAAAAAAAAAAAAAAAAAAAAAAAAAAAZAAAAAEAAABAAAAAAAAAAGQAAAAOAQAAAAAAAAAAAAAAAAAAAAAAAAAAAAAAAAAAAAAAAAAAAAAAAAAAAAAAAAAAAAAAAAAAAAAAAAAAAAAAAAAAAAAAAAAAAAAAAAAAFAAAADwAAAAAAAAAAAAAAJ4uDwAP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m9UBJsvDwAAAAAAAAAAAAAAAAAAAAAAAAAAAAAAAAAAAAAAAAAAAJ4uDwB/f38A4+rPA8zMzADAwP8Af39/AAAAAAAAAAAAAAAAAAAAAAAAAAAAIQAAABgAAAAUAAAAAAAAAAAAAAAgAQAAMCoAABAAAAAmAAAACAAAAP//////////"/>
              </a:ext>
            </a:extLst>
          </p:cNvSpPr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sp>
      <p:sp>
        <p:nvSpPr>
          <p:cNvPr id="29" name="Title Placeholder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NcDAADFRgAAuAsAABAAAAAmAAAACAAAAL8vAAD//8EB"/>
              </a:ext>
            </a:extLst>
          </p:cNvSpPr>
          <p:nvPr>
            <p:ph type="title"/>
          </p:nvPr>
        </p:nvSpPr>
        <p:spPr>
          <a:xfrm>
            <a:off x="2592705" y="624205"/>
            <a:ext cx="8911590" cy="1280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 título Mestre</a:t>
            </a:r>
          </a:p>
        </p:txBody>
      </p:sp>
      <p:sp>
        <p:nvSpPr>
          <p:cNvPr id="30" name="Text Placeholder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CANAADFRgAACCUAABAAAAAmAAAACAAAAD8vAAD//8EB"/>
              </a:ext>
            </a:extLst>
          </p:cNvSpPr>
          <p:nvPr>
            <p:ph type="body" idx="1"/>
          </p:nvPr>
        </p:nvSpPr>
        <p:spPr>
          <a:xfrm>
            <a:off x="2588895" y="2133600"/>
            <a:ext cx="89154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br" cap="none"/>
              <a:t>Clique para editar os estilos de texto Mestres</a:t>
            </a:r>
            <a:endParaRPr lang="pt-br" cap="none"/>
          </a:p>
          <a:p>
            <a:pPr lvl="1">
              <a:defRPr lang="en-us"/>
            </a:pPr>
            <a:r>
              <a:rPr lang="pt-br" cap="none"/>
              <a:t>Segundo nível</a:t>
            </a:r>
            <a:endParaRPr lang="pt-br" cap="none"/>
          </a:p>
          <a:p>
            <a:pPr lvl="2">
              <a:defRPr lang="en-us"/>
            </a:pPr>
            <a:r>
              <a:rPr lang="pt-br" cap="none"/>
              <a:t>Terceiro nível</a:t>
            </a:r>
            <a:endParaRPr lang="pt-br" cap="none"/>
          </a:p>
          <a:p>
            <a:pPr lvl="3">
              <a:defRPr lang="en-us"/>
            </a:pPr>
            <a:r>
              <a:rPr lang="pt-br" cap="none"/>
              <a:t>Quarto nível</a:t>
            </a:r>
            <a:endParaRPr lang="pt-br" cap="none"/>
          </a:p>
          <a:p>
            <a:pPr lvl="4">
              <a:defRPr lang="en-us"/>
            </a:pPr>
            <a:r>
              <a:rPr lang="pt-br" cap="none"/>
              <a:t>Quinto nível</a:t>
            </a:r>
          </a:p>
        </p:txBody>
      </p:sp>
      <p:sp>
        <p:nvSpPr>
          <p:cNvPr id="31" name="Date Placeholder 3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T8AALYlAADLRgAA/icAABAAAAAmAAAACAAAAL+PAAD//8EB"/>
              </a:ext>
            </a:extLst>
          </p:cNvSpPr>
          <p:nvPr>
            <p:ph type="dt" sz="half" idx="2"/>
          </p:nvPr>
        </p:nvSpPr>
        <p:spPr>
          <a:xfrm>
            <a:off x="10361295" y="6130290"/>
            <a:ext cx="1146810" cy="370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4FC0E9-A7D2-1A36-9CF7-51638EB96A04}" type="datetime1">
              <a:rPr lang="pt-br" cap="none"/>
              <a:t/>
            </a:fld>
            <a:endParaRPr lang="pt-br" cap="none"/>
          </a:p>
        </p:txBody>
      </p:sp>
      <p:sp>
        <p:nvSpPr>
          <p:cNvPr id="32" name="Footer Placeholder 4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L8lAADNPgAA/icAABAAAAAmAAAACAAAAL+PAAD//8EB"/>
              </a:ext>
            </a:extLst>
          </p:cNvSpPr>
          <p:nvPr>
            <p:ph type="ftr" sz="quarter" idx="3"/>
          </p:nvPr>
        </p:nvSpPr>
        <p:spPr>
          <a:xfrm>
            <a:off x="2588895" y="6136005"/>
            <a:ext cx="7620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pt-br" cap="none"/>
          </a:p>
        </p:txBody>
      </p:sp>
      <p:sp>
        <p:nvSpPr>
          <p:cNvPr id="33" name="Slide Number Placeholder 5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MAANkEAAARCAAAGAcAABAAAAAmAAAACAAAAL+PAAD//8EB"/>
              </a:ext>
            </a:extLst>
          </p:cNvSpPr>
          <p:nvPr>
            <p:ph type="sldNum" sz="quarter" idx="4"/>
          </p:nvPr>
        </p:nvSpPr>
        <p:spPr>
          <a:xfrm>
            <a:off x="531495" y="788035"/>
            <a:ext cx="7797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2000" cap="none">
                <a:solidFill>
                  <a:srgbClr val="FE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4FF87E-30D2-1A0E-9CF7-C65BB6B96A93}" type="slidenum">
              <a:rPr lang="pt-br" cap="none"/>
              <a:t/>
            </a:fld>
            <a:endParaRPr lang="pt-br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none" spc="0" baseline="0">
          <a:solidFill>
            <a:srgbClr val="262626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6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1" charset="2"/>
        <a:buChar char="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entury Gothic" pitchFamily="2" charset="0"/>
          <a:ea typeface="Century Gothic" pitchFamily="2" charset="0"/>
          <a:cs typeface="Century Gothic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8AAJoEAADFRgAAhhIAABAAAAAmAAAACAAAAAEgAAAAAAAA"/>
              </a:ext>
            </a:extLst>
          </p:cNvSpPr>
          <p:nvPr>
            <p:ph type="ctrTitle"/>
          </p:nvPr>
        </p:nvSpPr>
        <p:spPr>
          <a:xfrm>
            <a:off x="2588895" y="748030"/>
            <a:ext cx="8915400" cy="226314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defRPr lang="en-us" sz="4860" cap="none"/>
            </a:pPr>
            <a:r>
              <a:rPr lang="pt-br" cap="none"/>
              <a:t>Progresso ou barbárie? A ciência positivista e a crítica Weberiana</a:t>
            </a:r>
            <a:endParaRPr lang="pt-br" cap="none"/>
          </a:p>
        </p:txBody>
      </p:sp>
      <p:sp>
        <p:nvSpPr>
          <p:cNvPr id="3" name="CaixaDeTexto 3"/>
          <p:cNvSpPr>
            <a:extLst>
              <a:ext uri="smNativeData">
                <pr:smNativeData xmlns:pr="smNativeData" xmlns="smNativeData" val="SMDATA_15_x+fNYxMAAAAlAAAAZAAAAE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TAQBf///wEAAAAAAAAAAAAAAAAAAAAAAAAAAAAAAAAAAAAAAAAAAAAAAAB/f38A4+rPA8zMzADAwP8Af39/AAAAAAAAAAAAAAAAAAAAAAAAAAAAIQAAABgAAAAUAAAAgR8AAK0WAAAyNwAASSgAABAgAAAmAAAACAAAAP//////////"/>
              </a:ext>
            </a:extLst>
          </p:cNvSpPr>
          <p:nvPr/>
        </p:nvSpPr>
        <p:spPr>
          <a:xfrm>
            <a:off x="5121275" y="3686175"/>
            <a:ext cx="3851275" cy="2862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cap="none"/>
              <a:t>Ana Beatriz de Oliveira Breda</a:t>
            </a:r>
            <a:endParaRPr lang="pt-br" cap="none"/>
          </a:p>
          <a:p>
            <a:pPr>
              <a:defRPr lang="en-us"/>
            </a:pPr>
            <a:r>
              <a:rPr lang="pt-br" cap="none"/>
              <a:t>Ana Beatriz Silveira Valencio</a:t>
            </a:r>
            <a:endParaRPr lang="pt-br" cap="none"/>
          </a:p>
          <a:p>
            <a:pPr>
              <a:defRPr lang="en-us"/>
            </a:pPr>
            <a:r>
              <a:rPr lang="pt-br" cap="none"/>
              <a:t>Ana Carolina Boldi de Souza</a:t>
            </a:r>
            <a:endParaRPr lang="pt-br" cap="none"/>
          </a:p>
          <a:p>
            <a:pPr>
              <a:defRPr lang="en-us"/>
            </a:pPr>
            <a:r>
              <a:rPr lang="pt-br" cap="none"/>
              <a:t>Daniel Casanova</a:t>
            </a:r>
            <a:endParaRPr lang="pt-br" cap="none"/>
          </a:p>
          <a:p>
            <a:pPr>
              <a:defRPr lang="en-us"/>
            </a:pPr>
            <a:r>
              <a:rPr lang="pt-br" cap="none"/>
              <a:t>Heloísa Helena Jung</a:t>
            </a:r>
            <a:endParaRPr lang="pt-br" cap="none"/>
          </a:p>
          <a:p>
            <a:pPr>
              <a:defRPr lang="en-us"/>
            </a:pPr>
            <a:r>
              <a:rPr lang="pt-br" cap="none"/>
              <a:t>Leonardo Alves Sanches</a:t>
            </a:r>
            <a:endParaRPr lang="pt-br" cap="none"/>
          </a:p>
          <a:p>
            <a:pPr>
              <a:defRPr lang="en-us"/>
            </a:pPr>
            <a:r>
              <a:rPr lang="pt-br" cap="none"/>
              <a:t>Rafael Silva Vieira</a:t>
            </a:r>
            <a:endParaRPr lang="pt-br" cap="none"/>
          </a:p>
          <a:p>
            <a:pPr>
              <a:defRPr lang="en-us"/>
            </a:pPr>
            <a:r>
              <a:rPr lang="pt-br" cap="none"/>
              <a:t>Rebeca Santos Garcia</a:t>
            </a:r>
            <a:endParaRPr lang="pt-br" cap="none"/>
          </a:p>
          <a:p>
            <a:pPr>
              <a:defRPr lang="en-us"/>
            </a:pPr>
            <a:endParaRPr lang="pt-br" cap="none"/>
          </a:p>
          <a:p>
            <a:pPr>
              <a:defRPr lang="en-us"/>
            </a:pPr>
            <a:endParaRPr lang="pt-b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E8FAADFRgAAdQkAABAAAAAmAAAACAAAAH1w////////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      As aventuras de Karl Marx contra o barão de Munchhausen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hEAAPIOAAAeSAAAMiEAABAAAAAmAAAACAAAAH1w////////"/>
              </a:ext>
            </a:extLst>
          </p:cNvSpPr>
          <p:nvPr>
            <p:ph type="body" idx="1"/>
          </p:nvPr>
        </p:nvSpPr>
        <p:spPr>
          <a:xfrm>
            <a:off x="2807970" y="2429510"/>
            <a:ext cx="8915400" cy="296672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Autor: Michael Lowy </a:t>
            </a:r>
            <a:endParaRPr lang="en-us" cap="none">
              <a:solidFill>
                <a:schemeClr val="tx1"/>
              </a:solidFill>
            </a:endParaRPr>
          </a:p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Capítulo: O positivismo ou o princípio do Barão de </a:t>
            </a:r>
            <a:endParaRPr lang="en-us" cap="none">
              <a:solidFill>
                <a:schemeClr val="tx1"/>
              </a:solidFill>
            </a:endParaRPr>
          </a:p>
          <a:p>
            <a:pPr marL="0" indent="0">
              <a:buNone/>
              <a:defRPr lang="en-us"/>
            </a:pPr>
            <a:r>
              <a:rPr lang="en-us" cap="none">
                <a:solidFill>
                  <a:schemeClr val="tx1"/>
                </a:solidFill>
              </a:rPr>
              <a:t>Munchhausen</a:t>
            </a:r>
            <a:endParaRPr lang="en-us" cap="none">
              <a:solidFill>
                <a:schemeClr val="tx1"/>
              </a:solidFill>
            </a:endParaRPr>
          </a:p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Utopia positiva: Condorcet e Saint-Simon </a:t>
            </a:r>
            <a:endParaRPr lang="en-us" cap="none">
              <a:solidFill>
                <a:schemeClr val="tx1"/>
              </a:solidFill>
            </a:endParaRPr>
          </a:p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Ideologia positivista de Conmte até os nossos dias</a:t>
            </a:r>
            <a:endParaRPr lang="en-us" cap="none">
              <a:solidFill>
                <a:schemeClr val="tx1"/>
              </a:solidFill>
            </a:endParaRPr>
          </a:p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Max Weber: a ciência livre de julgamento de valor</a:t>
            </a:r>
            <a:endParaRPr lang="en-us" cap="none">
              <a:solidFill>
                <a:schemeClr val="tx1"/>
              </a:solidFill>
            </a:endParaRPr>
          </a:p>
          <a:p>
            <a:pPr>
              <a:defRPr lang="en-us"/>
            </a:pPr>
            <a:r>
              <a:rPr lang="en-us" cap="none">
                <a:solidFill>
                  <a:schemeClr val="tx1"/>
                </a:solidFill>
              </a:rPr>
              <a:t>Karl Popper e a objetividade institucional</a:t>
            </a:r>
            <a:endParaRPr lang="en-us" cap="none">
              <a:solidFill>
                <a:schemeClr val="tx1"/>
              </a:solidFill>
            </a:endParaRPr>
          </a:p>
        </p:txBody>
      </p:sp>
      <p:pic>
        <p:nvPicPr>
          <p:cNvPr id="4" name="Imagem 4"/>
          <p:cNvPicPr>
            <a:picLocks noChangeAspect="1"/>
            <a:extLst>
              <a:ext uri="smNativeData">
                <pr:smNativeData xmlns:pr="smNativeData" xmlns="smNativeData" val="SMDATA_17_x+fNYxMAAAAlAAAAEQAAAC0AAAAAkAAAAEgAAACQAAAASAAAAAAAAAAAAAAAAAAAAAEAAABQAAAAAAAAAAAA4D8AAAAAAADgPwAAAAAAAOA/AAAAAAAA4D8AAAAAAADgPwAAAAAAAOA/AAAAAAAA4D8AAAAAAADgPwAAAAAAAOA/AAAAAAAA4D8CAAAAjAAAAAAAAAAAAAAApTAQ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AcAAAA4AAAAAAAAAAAAAAAAAAAA////AAAAAAAAAAAADgIAANEAAACd////AAAAAAAAAABkAAAAZAAAAAAAAAAjAAAABAAAAGQAAAAXAAAAFAAAAAAAAAAAAAAA/38AAP9/AAAAAAAACQAAAAQAAADUs0z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KUwEAX///8BAAAAAAAAAAAAAAAAAAAAAAAAAAAAAAAAAAAAAAAAAAAAAAACf39/AOPqzwPMzMwAwMD/AH9/fwAAAAAAAAAAAAAAAAD///8AAAAAACEAAAAYAAAAFAAAAIU5AADbCgAA1UgAAGkjAAAQAAAAJgAAAAgAAAD//////////w=="/>
              </a:ext>
            </a:extLst>
          </p:cNvPicPr>
          <p:nvPr/>
        </p:nvPicPr>
        <p:blipFill>
          <a:blip r:embed="rId2"/>
          <a:srcRect l="5260" t="2090" r="-990" b="0"/>
          <a:stretch>
            <a:fillRect/>
          </a:stretch>
        </p:blipFill>
        <p:spPr>
          <a:xfrm>
            <a:off x="9350375" y="1764665"/>
            <a:ext cx="2489200" cy="39916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8w8AAE8FAADFRgAAdQkAAAAAAAAmAAAACAAAAAEgAAAAAAAA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Utopia positiva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hEAAPIOAAA4SAAAmhcAAAAAAAAmAAAACAAAAAEgAAAAAAAA"/>
              </a:ext>
            </a:extLst>
          </p:cNvSpPr>
          <p:nvPr>
            <p:ph type="body" idx="1"/>
          </p:nvPr>
        </p:nvSpPr>
        <p:spPr>
          <a:xfrm>
            <a:off x="2807970" y="2429510"/>
            <a:ext cx="8931910" cy="14071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 cap="none">
                <a:solidFill>
                  <a:schemeClr val="tx1"/>
                </a:solidFill>
              </a:defRPr>
            </a:pPr>
            <a:r>
              <a:t>a ideia de leis naturais da vida social e de uma ciência da sociedade, modelada nas ciências da natureza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t>as ligação dessa ideia à luta intelectual do terceiro estado contra a ordem feudal-absolutista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t>a dimensão utópica-revolucionária dessa ideia e sua ligação crítica ao século XVIII e ao iluminismo, especificamente ao Condorcet, que contribuiu de maneira direta e imediata para a gênese da nova corrente (positivismo moderno)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t>a ideia de uma ciência natural da sociedade ou de uma "matemática social" baseada no cálculo de probabilidades;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E8FAADFRgAAdQkAAAAAAAAmAAAACAAAAAEgAAAAAAAA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Topico 1 - Utopia Positiva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hEAAPIOAADrRQAAMRgAAAAAAAAmAAAACAAAAAEgAAAAAAAA"/>
              </a:ext>
            </a:extLst>
          </p:cNvSpPr>
          <p:nvPr>
            <p:ph type="body" idx="1"/>
          </p:nvPr>
        </p:nvSpPr>
        <p:spPr>
          <a:xfrm>
            <a:off x="2807970" y="2429510"/>
            <a:ext cx="8557895" cy="15030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 cap="none">
                <a:solidFill>
                  <a:schemeClr val="tx1"/>
                </a:solidFill>
              </a:defRPr>
            </a:pPr>
            <a:r>
              <a:t>se concentra na ideia de leis naturais da vida social e de uma ciência da sociedade modelada nas ciências da natureza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t>a ideia de leis naturais da vida social e de uma ciência da sociedade, modelada nas ciências da natureza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E8FAADFRgAAdQkAAAAAAAAmAAAACAAAAAEgAAAAAAAA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Topico 1 e 2 - Utopia Positiva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hEAAPIOAADrRQAAMRgAAAAAAAAmAAAACAAAAAEgAAAAAAAA"/>
              </a:ext>
            </a:extLst>
          </p:cNvSpPr>
          <p:nvPr>
            <p:ph type="body" idx="1"/>
          </p:nvPr>
        </p:nvSpPr>
        <p:spPr>
          <a:xfrm>
            <a:off x="2807970" y="2429510"/>
            <a:ext cx="8557895" cy="15030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Tx/>
              <a:buFont typeface="Wingdings 3" pitchFamily="1" charset="2"/>
              <a:buChar char=""/>
              <a:tabLst/>
              <a:defRPr sz="1800" b="0" i="0" u="none" strike="noStrike" kern="1" cap="none" spc="0" baseline="0">
                <a:solidFill>
                  <a:srgbClr val="000000"/>
                </a:solidFill>
                <a:effectLst/>
                <a:latin typeface="Century Gothic" pitchFamily="2" charset="0"/>
                <a:ea typeface="Century Gothic" pitchFamily="2" charset="0"/>
                <a:cs typeface="Century Gothic" pitchFamily="2" charset="0"/>
              </a:defRPr>
            </a:pPr>
            <a:r>
              <a:t>Os tópicos 1 e 2 se concentram na ideia de leis naturais da vida social e de uma ciência da sociedade modelada nas ciências da natureza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t>a ideia de leis naturais da vida social e de uma ciência da sociedade, modelada nas ciências da natureza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  <a:r>
              <a:rPr cap="none">
                <a:solidFill>
                  <a:srgbClr val="000000"/>
                </a:solidFill>
              </a:rPr>
              <a:t>a ligação dessa ideia à luta intelectual do terceiro estado contra a ordem feudal-absolutista;</a:t>
            </a:r>
            <a:endParaRPr cap="none">
              <a:solidFill>
                <a:srgbClr val="000000"/>
              </a:solidFill>
            </a:endParaRPr>
          </a:p>
          <a:p>
            <a:pPr>
              <a:defRPr sz="1100" cap="none">
                <a:solidFill>
                  <a:srgbClr val="000000"/>
                </a:solidFill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E8FAADFRgAAdQkAABAAAAAmAAAACAAAAH1w////////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Topico 3 - Utopia Positiva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QAAAAAQAAACMAAAAjAAAAIwAAAB4AAAAAAAAAZAAAAGQAAAAAAAAAZAAAAGQAAAAVAAAAYAAAAAAAAAAAAAAAEA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hEAAPIOAADrRQAAMRgAABAAAAAmAAAACAAAAH1w////////"/>
              </a:ext>
            </a:extLst>
          </p:cNvSpPr>
          <p:nvPr>
            <p:ph type="body" idx="1"/>
          </p:nvPr>
        </p:nvSpPr>
        <p:spPr>
          <a:xfrm>
            <a:off x="2807970" y="2429510"/>
            <a:ext cx="8557895" cy="15030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Tx/>
              <a:buFont typeface="Wingdings 3" pitchFamily="1" charset="2"/>
              <a:buChar char=""/>
              <a:tabLst/>
              <a:defRPr sz="1800" b="0" i="0" u="none" strike="noStrike" kern="1" cap="none" spc="0" baseline="0">
                <a:solidFill>
                  <a:srgbClr val="000000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a dimensão utópica-revolucionária dessa ideia e sua ligação crítica ao século XVIII e ao iluminismo, especificamente ao enciclopedista Condorcet, que contribuiu de maneira direta e imediata para a gênese da nova corrente (positivismo moderno);</a:t>
            </a:r>
          </a:p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Tx/>
              <a:buFont typeface="Wingdings 3" pitchFamily="1" charset="2"/>
              <a:buChar char=""/>
              <a:tabLst/>
              <a:defRPr sz="1800" b="0" i="0" u="none" strike="noStrike" kern="1" cap="none" spc="0" baseline="0">
                <a:solidFill>
                  <a:srgbClr val="000000"/>
                </a:solidFill>
                <a:effectLst/>
                <a:latin typeface="Century Gothic" pitchFamily="2" charset="0"/>
                <a:ea typeface="Century Gothic" pitchFamily="2" charset="0"/>
                <a:cs typeface="Century Gothic" pitchFamily="2" charset="0"/>
              </a:defRPr>
            </a:pPr>
            <a:r>
              <a:t>menciona que a ideia de leis naturais da vida social tem uma dimensão utópica-revolucionária</a:t>
            </a:r>
          </a:p>
          <a:p>
            <a:pPr>
              <a:defRPr lang="en-us" cap="none">
                <a:solidFill>
                  <a:schemeClr val="tx1"/>
                </a:solidFill>
              </a:defRPr>
            </a:pPr>
            <a:r>
              <a:t>a ideia de leis naturais da vida social e de uma ciência da sociedade, modelada nas ciências da natureza</a:t>
            </a:r>
          </a:p>
          <a:p>
            <a:pPr>
              <a:defRPr lang="en-us" cap="none">
                <a:solidFill>
                  <a:schemeClr val="tx1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8w8AAE8FAADFRgAAdQkAAAAAAAAmAAAACAAAAAEgAAAAAAAA"/>
              </a:ext>
            </a:extLst>
          </p:cNvSpPr>
          <p:nvPr>
            <p:ph type="title"/>
          </p:nvPr>
        </p:nvSpPr>
        <p:spPr>
          <a:xfrm>
            <a:off x="2592705" y="862965"/>
            <a:ext cx="8911590" cy="6743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 sz="3240" cap="none"/>
            </a:pPr>
            <a:r>
              <a:t>Topico 4 - Utopia Positiva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xmlns="smNativeData" val="SMDATA_15_x+fN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j6s8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4+rPA8zMzADAwP8Af39/AAAAAAAAAAAAAAAAAAAAAAAAAAAAIQAAABgAAAAUAAAARhEAAPIOAADrRQAAMRgAAAAAAAAmAAAACAAAAAEgAAAAAAAA"/>
              </a:ext>
            </a:extLst>
          </p:cNvSpPr>
          <p:nvPr>
            <p:ph type="body" idx="1"/>
          </p:nvPr>
        </p:nvSpPr>
        <p:spPr>
          <a:xfrm>
            <a:off x="2807970" y="2429510"/>
            <a:ext cx="8557895" cy="150304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Tx/>
              <a:buFont typeface="Wingdings 3" pitchFamily="1" charset="2"/>
              <a:buChar char=""/>
              <a:tabLst/>
              <a:defRPr sz="1800" b="0" i="0" u="none" strike="noStrike" kern="1" cap="none" spc="0" baseline="0">
                <a:solidFill>
                  <a:srgbClr val="000000"/>
                </a:solidFill>
                <a:effectLst/>
                <a:latin typeface="Century Gothic" pitchFamily="2" charset="0"/>
                <a:ea typeface="Century Gothic" pitchFamily="2" charset="0"/>
                <a:cs typeface="Century Gothic" pitchFamily="2" charset="0"/>
              </a:defRPr>
            </a:pPr>
            <a:r>
              <a:t>a ideia de uma ciência natural da sociedade ou de uma "matemática social" baseada no cálculo de probabilidades;</a:t>
            </a:r>
          </a:p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Tx/>
              <a:buFont typeface="Wingdings 3" pitchFamily="1" charset="2"/>
              <a:buChar char=""/>
              <a:tabLst/>
              <a:defRPr sz="1800" b="0" i="0" u="none" strike="noStrike" kern="1" cap="none" spc="0" baseline="0">
                <a:solidFill>
                  <a:srgbClr val="000000"/>
                </a:solidFill>
                <a:effectLst/>
                <a:latin typeface="Century Gothic" pitchFamily="2" charset="0"/>
                <a:ea typeface="Century Gothic" pitchFamily="2" charset="0"/>
                <a:cs typeface="Century Gothic" pitchFamily="2" charset="0"/>
              </a:defRPr>
            </a:pPr>
            <a:r>
              <a:t>texto se concentra na ideia de uma ciência natural da sociedade ou de uma "matemática social" baseada no cálculo de probabilidades</a:t>
            </a: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  <a:p>
            <a:pPr>
              <a:defRPr lang="pt-br" cap="none">
                <a:solidFill>
                  <a:schemeClr val="tx1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entury Gothic"/>
        <a:ea typeface="Century Gothic"/>
        <a:cs typeface="Century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766F54"/>
        </a:dk2>
        <a:lt2>
          <a:srgbClr val="E3EACF"/>
        </a:lt2>
        <a:accent1>
          <a:srgbClr val="A53010"/>
        </a:accent1>
        <a:accent2>
          <a:srgbClr val="DE7E18"/>
        </a:accent2>
        <a:accent3>
          <a:srgbClr val="9F8351"/>
        </a:accent3>
        <a:accent4>
          <a:srgbClr val="728653"/>
        </a:accent4>
        <a:accent5>
          <a:srgbClr val="92AA4C"/>
        </a:accent5>
        <a:accent6>
          <a:srgbClr val="6AAC91"/>
        </a:accent6>
        <a:hlink>
          <a:srgbClr val="FB4A18"/>
        </a:hlink>
        <a:folHlink>
          <a:srgbClr val="FB93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positivismo ou o princípio do barão de Munchhausen</dc:title>
  <dc:subject/>
  <dc:creator>User</dc:creator>
  <cp:keywords/>
  <dc:description/>
  <cp:lastModifiedBy>SNAX</cp:lastModifiedBy>
  <cp:revision>0</cp:revision>
  <dcterms:created xsi:type="dcterms:W3CDTF">2023-01-22T00:54:55Z</dcterms:created>
  <dcterms:modified xsi:type="dcterms:W3CDTF">2023-01-23T01:49:59Z</dcterms:modified>
</cp:coreProperties>
</file>