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6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1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69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94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46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83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26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32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3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1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51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2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5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631C-48D3-449D-AA73-0110C230A2D5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F477E1-F146-48F2-A9D8-4D1164832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1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B16F8-E3BA-CAD6-5B16-D0F469DF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899" y="593035"/>
            <a:ext cx="8915399" cy="1500808"/>
          </a:xfrm>
        </p:spPr>
        <p:txBody>
          <a:bodyPr>
            <a:normAutofit fontScale="90000"/>
          </a:bodyPr>
          <a:lstStyle/>
          <a:p>
            <a:r>
              <a:rPr lang="pt-BR" dirty="0"/>
              <a:t>positivismo de </a:t>
            </a:r>
            <a:r>
              <a:rPr lang="pt-BR" dirty="0" err="1"/>
              <a:t>comte</a:t>
            </a:r>
            <a:r>
              <a:rPr lang="pt-BR" dirty="0"/>
              <a:t> ate os dias atuais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FF080A-6639-6D24-031A-A7B5F702209F}"/>
              </a:ext>
            </a:extLst>
          </p:cNvPr>
          <p:cNvSpPr txBox="1"/>
          <p:nvPr/>
        </p:nvSpPr>
        <p:spPr>
          <a:xfrm>
            <a:off x="2204899" y="2928730"/>
            <a:ext cx="7323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800" dirty="0"/>
          </a:p>
          <a:p>
            <a:pPr marL="0" indent="0" algn="just">
              <a:buNone/>
            </a:pPr>
            <a:r>
              <a:rPr lang="pt-BR" dirty="0"/>
              <a:t>O que é o positivismo de </a:t>
            </a:r>
            <a:r>
              <a:rPr lang="pt-BR" dirty="0" err="1"/>
              <a:t>comte</a:t>
            </a:r>
            <a:r>
              <a:rPr lang="pt-BR" dirty="0"/>
              <a:t>?</a:t>
            </a:r>
          </a:p>
          <a:p>
            <a:pPr marL="0" indent="0" algn="just">
              <a:buNone/>
            </a:pPr>
            <a:r>
              <a:rPr lang="pt-BR" dirty="0"/>
              <a:t>Aplicação do método cientifico de </a:t>
            </a:r>
            <a:r>
              <a:rPr lang="pt-BR" dirty="0" err="1"/>
              <a:t>comte</a:t>
            </a: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dirty="0"/>
              <a:t>A naturalidade das ciências humanas  </a:t>
            </a:r>
          </a:p>
          <a:p>
            <a:pPr marL="0" indent="0" algn="just">
              <a:buNone/>
            </a:pPr>
            <a:r>
              <a:rPr lang="pt-BR" dirty="0"/>
              <a:t>A utopia progressista de </a:t>
            </a:r>
            <a:r>
              <a:rPr lang="pt-BR" dirty="0" err="1"/>
              <a:t>comte</a:t>
            </a:r>
            <a:r>
              <a:rPr lang="pt-BR" dirty="0"/>
              <a:t> </a:t>
            </a:r>
          </a:p>
          <a:p>
            <a:pPr marL="0" indent="0" algn="just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80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8F55C-32B8-6CDE-0E15-22E2103A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62849"/>
            <a:ext cx="8911687" cy="674603"/>
          </a:xfrm>
        </p:spPr>
        <p:txBody>
          <a:bodyPr>
            <a:normAutofit/>
          </a:bodyPr>
          <a:lstStyle/>
          <a:p>
            <a:r>
              <a:rPr lang="pt-BR" dirty="0"/>
              <a:t>      aplicações do positivismo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F11FB-5AD7-0ABB-7C05-2535165D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930858" cy="2425148"/>
          </a:xfrm>
        </p:spPr>
        <p:txBody>
          <a:bodyPr/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/>
              <a:t>Nazismo </a:t>
            </a:r>
          </a:p>
          <a:p>
            <a:pPr marL="0" indent="0" algn="just">
              <a:buNone/>
            </a:pPr>
            <a:r>
              <a:rPr lang="pt-BR" dirty="0"/>
              <a:t>Monarquia no brasil </a:t>
            </a:r>
          </a:p>
          <a:p>
            <a:pPr marL="0" indent="0" algn="just">
              <a:buNone/>
            </a:pPr>
            <a:r>
              <a:rPr lang="pt-BR" dirty="0"/>
              <a:t>Integralismo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7453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627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Cacho</vt:lpstr>
      <vt:lpstr>positivismo de comte ate os dias atuais</vt:lpstr>
      <vt:lpstr>      aplicações do positivismo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positivismo ou o princípio do barão de Munchhausen</dc:title>
  <dc:creator>User</dc:creator>
  <cp:lastModifiedBy>User</cp:lastModifiedBy>
  <cp:revision>2</cp:revision>
  <dcterms:created xsi:type="dcterms:W3CDTF">2023-01-22T00:54:55Z</dcterms:created>
  <dcterms:modified xsi:type="dcterms:W3CDTF">2023-01-23T10:27:28Z</dcterms:modified>
</cp:coreProperties>
</file>